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7"/>
  </p:notesMasterIdLst>
  <p:sldIdLst>
    <p:sldId id="331" r:id="rId2"/>
    <p:sldId id="338" r:id="rId3"/>
    <p:sldId id="393" r:id="rId4"/>
    <p:sldId id="2147480328" r:id="rId5"/>
    <p:sldId id="2147480450" r:id="rId6"/>
    <p:sldId id="2147480651" r:id="rId7"/>
    <p:sldId id="2147480650" r:id="rId8"/>
    <p:sldId id="2147480652" r:id="rId9"/>
    <p:sldId id="2147480670" r:id="rId10"/>
    <p:sldId id="2147480661" r:id="rId11"/>
    <p:sldId id="2147480671" r:id="rId12"/>
    <p:sldId id="2147480672" r:id="rId13"/>
    <p:sldId id="2147480654" r:id="rId14"/>
    <p:sldId id="2147480660" r:id="rId15"/>
    <p:sldId id="2147480657" r:id="rId16"/>
    <p:sldId id="2147480658" r:id="rId17"/>
    <p:sldId id="2147480659" r:id="rId18"/>
    <p:sldId id="2147480684" r:id="rId19"/>
    <p:sldId id="2147480662" r:id="rId20"/>
    <p:sldId id="2147480655" r:id="rId21"/>
    <p:sldId id="2147480664" r:id="rId22"/>
    <p:sldId id="2147480667" r:id="rId23"/>
    <p:sldId id="2147480665" r:id="rId24"/>
    <p:sldId id="2147480666" r:id="rId25"/>
    <p:sldId id="2147480668" r:id="rId26"/>
    <p:sldId id="2147480669" r:id="rId27"/>
    <p:sldId id="2147480673" r:id="rId28"/>
    <p:sldId id="2147480679" r:id="rId29"/>
    <p:sldId id="2147480680" r:id="rId30"/>
    <p:sldId id="387" r:id="rId31"/>
    <p:sldId id="2147480681" r:id="rId32"/>
    <p:sldId id="377" r:id="rId33"/>
    <p:sldId id="378" r:id="rId34"/>
    <p:sldId id="384" r:id="rId35"/>
    <p:sldId id="385" r:id="rId36"/>
    <p:sldId id="2147480456" r:id="rId37"/>
    <p:sldId id="2147480674" r:id="rId38"/>
    <p:sldId id="2147480678" r:id="rId39"/>
    <p:sldId id="2147480431" r:id="rId40"/>
    <p:sldId id="2147480675" r:id="rId41"/>
    <p:sldId id="2147480677" r:id="rId42"/>
    <p:sldId id="2147480676" r:id="rId43"/>
    <p:sldId id="2147480682" r:id="rId44"/>
    <p:sldId id="2147480683" r:id="rId45"/>
    <p:sldId id="375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B87B5D-B21D-A5D0-42E2-261F43E15A2E}" name="Rahul RAMSAHA" initials="RR" userId="S::rr.ramsaha@groupeonepoint.com::0cd914c8-53bb-4915-98d5-930fcd866a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5DB"/>
    <a:srgbClr val="141718"/>
    <a:srgbClr val="FF5F55"/>
    <a:srgbClr val="26C93F"/>
    <a:srgbClr val="FFB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3310FA-5F79-DC47-985C-AB6D377D55FA}" v="61" dt="2025-12-07T09:38:59.174"/>
    <p1510:client id="{D4494B6A-7A9D-EC43-AB8F-8CE2031974EA}" v="63" dt="2025-12-07T10:36:51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18"/>
  </p:normalViewPr>
  <p:slideViewPr>
    <p:cSldViewPr snapToGrid="0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77284-9D4F-44AF-847D-1AAB1984F0DD}" type="datetimeFigureOut">
              <a:rPr lang="fr-FR" smtClean="0"/>
              <a:t>07/12/2025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DA4F0-323C-4E51-9FF5-267C87EB1E4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55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707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3FF5C-752C-C79C-908F-533FCEA07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16FFB81-BDC9-F71E-88DA-CE667B621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442AB8A-CDAA-0423-0B64-4FE354F0A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--</a:t>
            </a:r>
            <a:r>
              <a:rPr lang="fr-FR" err="1"/>
              <a:t>Capu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B8B99-F8DE-672E-ABE5-87E9234C0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876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Rahul--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932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25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442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--Rahul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289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Capu</a:t>
            </a:r>
            <a:r>
              <a:rPr lang="fr-FR"/>
              <a:t>--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344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38523-1F9E-3328-3806-17138A63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4D32D5-DC8D-2CBD-ECBA-31EA1402D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F564BBF-E464-F8B2-0F15-63C9A1403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495F2D-A0FD-2F69-01CA-5FAA85F2F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2983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8E73C-5A38-61BB-0A1D-7A5AD4A4C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696B99-EAE9-86A7-4866-6BBEA825C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36F1907-7F21-108C-8C15-D517C48D3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C5877E-AC7F-5F37-A782-46C9CD0FF1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1124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C145-702B-9E5D-FEF4-84F5A941F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49F1B43-0230-0FB5-60A1-DFB4D6915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6605475-BEDC-EC25-D363-6F5BF9D79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0C7809-B1EA-C7EF-A1BB-588441DB1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876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2575-6B10-7907-FE10-B193EA6D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D02FA6D-608C-D854-9659-0F9878883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7FA0089-856A-65D7-5F9F-98398D09B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BA05CC-5866-22C0-9D98-CDDCA34E0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933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Capucine + Rahul	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328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87EC-1215-6F1B-0268-FA026BA0E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D5D68C-C63B-F2A6-31B7-E0E79065B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1396BF3-B109-DE15-674E-7D8C6BF61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C0FDF6-E085-3189-1FFB-64CAE178C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146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5ED0F-C64C-1C9A-EC0E-84BCF2DD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16C5AAD-D5FA-522E-A2F7-3EBBC7157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F604C20-8CF7-4778-FEC7-B99D8EF80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35496E-A48C-1967-2621-50E5235EA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973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169AF-C9BB-CA50-335C-9D2D74144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C19C591-5401-510F-4A07-BAC3489F7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D47B24-9F2E-6625-3C9B-83765A36F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D4AC22-979F-8F07-35B8-3E9929944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982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Capu</a:t>
            </a:r>
            <a:r>
              <a:rPr lang="fr-FR"/>
              <a:t>--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5554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Rahul--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953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3624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316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130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--Rahul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428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Capu</a:t>
            </a:r>
            <a:r>
              <a:rPr lang="fr-FR"/>
              <a:t>--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75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--</a:t>
            </a:r>
            <a:r>
              <a:rPr lang="fr-FR" err="1"/>
              <a:t>Capu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DA4F0-323C-4E51-9FF5-267C87EB1E4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835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6748" y="1695155"/>
            <a:ext cx="6699059" cy="1438707"/>
          </a:xfrm>
        </p:spPr>
        <p:txBody>
          <a:bodyPr anchor="b">
            <a:noAutofit/>
          </a:bodyPr>
          <a:lstStyle>
            <a:lvl1pPr marL="7701" algn="l" defTabSz="554492" rtl="0" eaLnBrk="1" latinLnBrk="0" hangingPunct="1">
              <a:lnSpc>
                <a:spcPts val="5458"/>
              </a:lnSpc>
              <a:spcBef>
                <a:spcPts val="73"/>
              </a:spcBef>
              <a:buNone/>
              <a:defRPr lang="fr-FR" sz="4800" b="1" kern="1200" spc="0" dirty="0">
                <a:solidFill>
                  <a:schemeClr val="tx1"/>
                </a:solidFill>
                <a:latin typeface="+mj-lt"/>
                <a:ea typeface="+mj-ea"/>
                <a:cs typeface="Poppins ExtraBold" panose="000009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 spc="-24">
                <a:solidFill>
                  <a:srgbClr val="1E2124"/>
                </a:solidFill>
              </a:rPr>
              <a:t>Titre</a:t>
            </a:r>
            <a:r>
              <a:rPr lang="fr-FR" spc="-263">
                <a:solidFill>
                  <a:srgbClr val="1E2124"/>
                </a:solidFill>
              </a:rPr>
              <a:t> </a:t>
            </a:r>
            <a:r>
              <a:rPr lang="fr-FR" spc="-21">
                <a:solidFill>
                  <a:srgbClr val="1E2124"/>
                </a:solidFill>
              </a:rPr>
              <a:t>principal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D12FD0-E949-D036-4447-68B77EB5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977" y="6060916"/>
            <a:ext cx="2742815" cy="271258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5055C2BB-620F-417B-B084-4A179E12BAE2}" type="datetime4">
              <a:rPr lang="fr-FR" smtClean="0"/>
              <a:pPr/>
              <a:t>7 décembre 2025</a:t>
            </a:fld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7AA4C2E-DF4D-5AC2-0571-46468BA5A050}"/>
              </a:ext>
            </a:extLst>
          </p:cNvPr>
          <p:cNvGrpSpPr/>
          <p:nvPr userDrawn="1"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F9CE5AFA-FC58-B4A7-99D8-E751335B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16906" y="10222174"/>
              <a:ext cx="191972" cy="0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3C9EE1E8-409C-C85C-3BB9-81CB7992ED61}"/>
                </a:ext>
              </a:extLst>
            </p:cNvPr>
            <p:cNvCxnSpPr/>
            <p:nvPr userDrawn="1"/>
          </p:nvCxnSpPr>
          <p:spPr>
            <a:xfrm>
              <a:off x="2055813" y="10164763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45BB1F8-AC73-87BE-68FF-38462D8F7EA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51050" y="10219416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69DD6EC-9697-E094-B895-1B86B37DFE83}"/>
              </a:ext>
            </a:extLst>
          </p:cNvPr>
          <p:cNvCxnSpPr/>
          <p:nvPr userDrawn="1"/>
        </p:nvCxnSpPr>
        <p:spPr>
          <a:xfrm>
            <a:off x="793287" y="0"/>
            <a:ext cx="0" cy="6854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que 38">
            <a:extLst>
              <a:ext uri="{FF2B5EF4-FFF2-40B4-BE49-F238E27FC236}">
                <a16:creationId xmlns:a16="http://schemas.microsoft.com/office/drawing/2014/main" id="{B4EB22AF-29F2-9730-55E7-AD262C7DA7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2752"/>
          <a:stretch/>
        </p:blipFill>
        <p:spPr>
          <a:xfrm>
            <a:off x="10079062" y="5970426"/>
            <a:ext cx="1867078" cy="488238"/>
          </a:xfrm>
          <a:prstGeom prst="rect">
            <a:avLst/>
          </a:prstGeom>
        </p:spPr>
      </p:pic>
      <p:sp>
        <p:nvSpPr>
          <p:cNvPr id="70" name="Espace réservé pour une image  69">
            <a:extLst>
              <a:ext uri="{FF2B5EF4-FFF2-40B4-BE49-F238E27FC236}">
                <a16:creationId xmlns:a16="http://schemas.microsoft.com/office/drawing/2014/main" id="{A1A6CF12-45EF-A5D2-4666-0ECAA5C145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15117" y="-1"/>
            <a:ext cx="7576884" cy="6886446"/>
          </a:xfrm>
          <a:custGeom>
            <a:avLst/>
            <a:gdLst>
              <a:gd name="connsiteX0" fmla="*/ 6443473 w 12435371"/>
              <a:gd name="connsiteY0" fmla="*/ 9866103 h 11303001"/>
              <a:gd name="connsiteX1" fmla="*/ 6648987 w 12435371"/>
              <a:gd name="connsiteY1" fmla="*/ 9876479 h 11303001"/>
              <a:gd name="connsiteX2" fmla="*/ 8562603 w 12435371"/>
              <a:gd name="connsiteY2" fmla="*/ 11194758 h 11303001"/>
              <a:gd name="connsiteX3" fmla="*/ 8598366 w 12435371"/>
              <a:gd name="connsiteY3" fmla="*/ 11274528 h 11303001"/>
              <a:gd name="connsiteX4" fmla="*/ 6443473 w 12435371"/>
              <a:gd name="connsiteY4" fmla="*/ 11274528 h 11303001"/>
              <a:gd name="connsiteX5" fmla="*/ 6443473 w 12435371"/>
              <a:gd name="connsiteY5" fmla="*/ 5723600 h 11303001"/>
              <a:gd name="connsiteX6" fmla="*/ 6443473 w 12435371"/>
              <a:gd name="connsiteY6" fmla="*/ 9863572 h 11303001"/>
              <a:gd name="connsiteX7" fmla="*/ 6237959 w 12435371"/>
              <a:gd name="connsiteY7" fmla="*/ 9873949 h 11303001"/>
              <a:gd name="connsiteX8" fmla="*/ 4324343 w 12435371"/>
              <a:gd name="connsiteY8" fmla="*/ 11192227 h 11303001"/>
              <a:gd name="connsiteX9" fmla="*/ 4274679 w 12435371"/>
              <a:gd name="connsiteY9" fmla="*/ 11303001 h 11303001"/>
              <a:gd name="connsiteX10" fmla="*/ 0 w 12435371"/>
              <a:gd name="connsiteY10" fmla="*/ 11303001 h 11303001"/>
              <a:gd name="connsiteX11" fmla="*/ 52599 w 12435371"/>
              <a:gd name="connsiteY11" fmla="*/ 10998818 h 11303001"/>
              <a:gd name="connsiteX12" fmla="*/ 6147815 w 12435371"/>
              <a:gd name="connsiteY12" fmla="*/ 5731076 h 11303001"/>
              <a:gd name="connsiteX13" fmla="*/ 6443473 w 12435371"/>
              <a:gd name="connsiteY13" fmla="*/ 0 h 11303001"/>
              <a:gd name="connsiteX14" fmla="*/ 12435371 w 12435371"/>
              <a:gd name="connsiteY14" fmla="*/ 0 h 11303001"/>
              <a:gd name="connsiteX15" fmla="*/ 12435371 w 12435371"/>
              <a:gd name="connsiteY15" fmla="*/ 9704627 h 11303001"/>
              <a:gd name="connsiteX16" fmla="*/ 12429977 w 12435371"/>
              <a:gd name="connsiteY16" fmla="*/ 9691313 h 11303001"/>
              <a:gd name="connsiteX17" fmla="*/ 6739131 w 12435371"/>
              <a:gd name="connsiteY17" fmla="*/ 5727892 h 11303001"/>
              <a:gd name="connsiteX18" fmla="*/ 6443473 w 12435371"/>
              <a:gd name="connsiteY18" fmla="*/ 5720417 h 1130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435371" h="11303001">
                <a:moveTo>
                  <a:pt x="6443473" y="9866103"/>
                </a:moveTo>
                <a:lnTo>
                  <a:pt x="6648987" y="9876479"/>
                </a:lnTo>
                <a:cubicBezTo>
                  <a:pt x="7487570" y="9961642"/>
                  <a:pt x="8199524" y="10475151"/>
                  <a:pt x="8562603" y="11194758"/>
                </a:cubicBezTo>
                <a:lnTo>
                  <a:pt x="8598366" y="11274528"/>
                </a:lnTo>
                <a:lnTo>
                  <a:pt x="6443473" y="11274528"/>
                </a:lnTo>
                <a:close/>
                <a:moveTo>
                  <a:pt x="6443473" y="5723600"/>
                </a:moveTo>
                <a:lnTo>
                  <a:pt x="6443473" y="9863572"/>
                </a:lnTo>
                <a:lnTo>
                  <a:pt x="6237959" y="9873949"/>
                </a:lnTo>
                <a:cubicBezTo>
                  <a:pt x="5399375" y="9959111"/>
                  <a:pt x="4687421" y="10472620"/>
                  <a:pt x="4324343" y="11192227"/>
                </a:cubicBezTo>
                <a:lnTo>
                  <a:pt x="4274679" y="11303001"/>
                </a:lnTo>
                <a:lnTo>
                  <a:pt x="0" y="11303001"/>
                </a:lnTo>
                <a:lnTo>
                  <a:pt x="52599" y="10998818"/>
                </a:lnTo>
                <a:cubicBezTo>
                  <a:pt x="627375" y="8097529"/>
                  <a:pt x="3115968" y="5884761"/>
                  <a:pt x="6147815" y="5731076"/>
                </a:cubicBezTo>
                <a:close/>
                <a:moveTo>
                  <a:pt x="6443473" y="0"/>
                </a:moveTo>
                <a:lnTo>
                  <a:pt x="12435371" y="0"/>
                </a:lnTo>
                <a:lnTo>
                  <a:pt x="12435371" y="9704627"/>
                </a:lnTo>
                <a:lnTo>
                  <a:pt x="12429977" y="9691313"/>
                </a:lnTo>
                <a:cubicBezTo>
                  <a:pt x="11468623" y="7453126"/>
                  <a:pt x="9297251" y="5857565"/>
                  <a:pt x="6739131" y="5727892"/>
                </a:cubicBezTo>
                <a:lnTo>
                  <a:pt x="6443473" y="572041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fr-FR"/>
              <a:t>Insérer image ici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A75BC81-92D9-8D6D-EA3F-95B35BD4C2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6748" y="3170668"/>
            <a:ext cx="5932532" cy="1155194"/>
          </a:xfrm>
        </p:spPr>
        <p:txBody>
          <a:bodyPr>
            <a:normAutofit/>
          </a:bodyPr>
          <a:lstStyle>
            <a:lvl1pPr marL="7701" indent="0">
              <a:spcBef>
                <a:spcPts val="167"/>
              </a:spcBef>
              <a:buNone/>
              <a:defRPr sz="2400">
                <a:latin typeface="+mn-lt"/>
              </a:defRPr>
            </a:lvl1pPr>
          </a:lstStyle>
          <a:p>
            <a:pPr marL="12700">
              <a:spcBef>
                <a:spcPts val="275"/>
              </a:spcBef>
            </a:pPr>
            <a:r>
              <a:rPr lang="fr-FR" sz="2426" b="0" spc="-85">
                <a:latin typeface="Poppins Light"/>
                <a:cs typeface="Poppins Light"/>
              </a:rPr>
              <a:t>Présentation du </a:t>
            </a:r>
            <a:r>
              <a:rPr lang="fr-FR" sz="2426" b="0" spc="-85" err="1">
                <a:latin typeface="Poppins Light"/>
                <a:cs typeface="Poppins Light"/>
              </a:rPr>
              <a:t>template</a:t>
            </a:r>
            <a:endParaRPr lang="fr-FR" sz="2426">
              <a:latin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107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>
            <a:extLst>
              <a:ext uri="{FF2B5EF4-FFF2-40B4-BE49-F238E27FC236}">
                <a16:creationId xmlns:a16="http://schemas.microsoft.com/office/drawing/2014/main" id="{83283FAA-FE9E-2C10-3747-B2BB8669B32C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80267D9-9F16-2B50-5B4E-A4D7A431A4E1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FE4294-F1CB-D641-2E73-1CD7B939E61F}"/>
                </a:ext>
              </a:extLst>
            </p:cNvPr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</p:spPr>
        <p:txBody>
          <a:bodyPr anchor="b" anchorCtr="0">
            <a:sp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5D968E3-A0F4-D259-3B73-4A4EEE451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39871" y="1765952"/>
            <a:ext cx="10049521" cy="465640"/>
          </a:xfrm>
          <a:solidFill>
            <a:schemeClr val="bg1"/>
          </a:solidFill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3290377"/>
            <a:ext cx="4956129" cy="2957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1321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>
            <a:extLst>
              <a:ext uri="{FF2B5EF4-FFF2-40B4-BE49-F238E27FC236}">
                <a16:creationId xmlns:a16="http://schemas.microsoft.com/office/drawing/2014/main" id="{83283FAA-FE9E-2C10-3747-B2BB8669B32C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80267D9-9F16-2B50-5B4E-A4D7A431A4E1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FE4294-F1CB-D641-2E73-1CD7B939E61F}"/>
                </a:ext>
              </a:extLst>
            </p:cNvPr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7373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fr-FR"/>
              <a:t>Modifiez le style du titre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5D968E3-A0F4-D259-3B73-4A4EEE4513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871" y="3000967"/>
            <a:ext cx="1259250" cy="400110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  <a:latin typeface="Georgia" panose="02040502050405020303" pitchFamily="18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2" y="3674072"/>
            <a:ext cx="305455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545E041C-73CB-B445-5538-BAA4DA4F80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479" y="3000967"/>
            <a:ext cx="1259250" cy="400110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  <a:latin typeface="Georgia" panose="02040502050405020303" pitchFamily="18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5" name="Espace réservé du texte 22">
            <a:extLst>
              <a:ext uri="{FF2B5EF4-FFF2-40B4-BE49-F238E27FC236}">
                <a16:creationId xmlns:a16="http://schemas.microsoft.com/office/drawing/2014/main" id="{4830B66B-C60D-BD31-2D47-BFFB1BB4D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7480" y="3674072"/>
            <a:ext cx="305455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19">
            <a:extLst>
              <a:ext uri="{FF2B5EF4-FFF2-40B4-BE49-F238E27FC236}">
                <a16:creationId xmlns:a16="http://schemas.microsoft.com/office/drawing/2014/main" id="{8E4F2A72-EA2E-EEC6-5CE9-CA6F76494A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3902" y="3000967"/>
            <a:ext cx="1259250" cy="400110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2"/>
                </a:solidFill>
                <a:latin typeface="Georgia" panose="02040502050405020303" pitchFamily="18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9" name="Espace réservé du texte 22">
            <a:extLst>
              <a:ext uri="{FF2B5EF4-FFF2-40B4-BE49-F238E27FC236}">
                <a16:creationId xmlns:a16="http://schemas.microsoft.com/office/drawing/2014/main" id="{D8B20B84-4ACB-5BCE-9044-1071389EA7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03903" y="3674072"/>
            <a:ext cx="305455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55954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E720C2A4-4181-926D-1E3A-D969A1A044E4}"/>
              </a:ext>
            </a:extLst>
          </p:cNvPr>
          <p:cNvGrpSpPr/>
          <p:nvPr userDrawn="1"/>
        </p:nvGrpSpPr>
        <p:grpSpPr>
          <a:xfrm>
            <a:off x="0" y="1975170"/>
            <a:ext cx="9253751" cy="8353741"/>
            <a:chOff x="0" y="3257201"/>
            <a:chExt cx="15259050" cy="13775938"/>
          </a:xfrm>
        </p:grpSpPr>
        <p:sp>
          <p:nvSpPr>
            <p:cNvPr id="2" name="Forme libre : forme 1">
              <a:extLst>
                <a:ext uri="{FF2B5EF4-FFF2-40B4-BE49-F238E27FC236}">
                  <a16:creationId xmlns:a16="http://schemas.microsoft.com/office/drawing/2014/main" id="{D421022E-C34D-D85C-6D48-06A98AAA9B94}"/>
                </a:ext>
              </a:extLst>
            </p:cNvPr>
            <p:cNvSpPr/>
            <p:nvPr userDrawn="1"/>
          </p:nvSpPr>
          <p:spPr>
            <a:xfrm>
              <a:off x="682870" y="3257201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6DA40F-3339-5E78-B1E2-0D39C7D964BD}"/>
                </a:ext>
              </a:extLst>
            </p:cNvPr>
            <p:cNvSpPr/>
            <p:nvPr userDrawn="1"/>
          </p:nvSpPr>
          <p:spPr>
            <a:xfrm>
              <a:off x="0" y="11309350"/>
              <a:ext cx="15259050" cy="572378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34" y="989481"/>
            <a:ext cx="8736565" cy="702628"/>
          </a:xfrm>
        </p:spPr>
        <p:txBody>
          <a:bodyPr vert="horz" lIns="91440" tIns="45720" rIns="91440" bIns="45720" rtlCol="0" anchor="b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75D968E3-A0F4-D259-3B73-4A4EEE4513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2134" y="1678836"/>
            <a:ext cx="2227417" cy="465640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3091" y="2353960"/>
            <a:ext cx="2352910" cy="400815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ts val="1213"/>
              </a:lnSpc>
              <a:spcBef>
                <a:spcPts val="0"/>
              </a:spcBef>
              <a:spcAft>
                <a:spcPts val="364"/>
              </a:spcAft>
              <a:buNone/>
              <a:defRPr sz="12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Espace réservé pour une image  42">
            <a:extLst>
              <a:ext uri="{FF2B5EF4-FFF2-40B4-BE49-F238E27FC236}">
                <a16:creationId xmlns:a16="http://schemas.microsoft.com/office/drawing/2014/main" id="{9C4CA61E-811E-AA5C-C9D3-4B563737F0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32653" y="2379699"/>
            <a:ext cx="1120617" cy="1120538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021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E720C2A4-4181-926D-1E3A-D969A1A044E4}"/>
              </a:ext>
            </a:extLst>
          </p:cNvPr>
          <p:cNvGrpSpPr/>
          <p:nvPr userDrawn="1"/>
        </p:nvGrpSpPr>
        <p:grpSpPr>
          <a:xfrm>
            <a:off x="6096000" y="-3157286"/>
            <a:ext cx="10452531" cy="10015286"/>
            <a:chOff x="28727400" y="4676600"/>
            <a:chExt cx="17235788" cy="16515949"/>
          </a:xfrm>
        </p:grpSpPr>
        <p:sp>
          <p:nvSpPr>
            <p:cNvPr id="2" name="Forme libre : forme 1">
              <a:extLst>
                <a:ext uri="{FF2B5EF4-FFF2-40B4-BE49-F238E27FC236}">
                  <a16:creationId xmlns:a16="http://schemas.microsoft.com/office/drawing/2014/main" id="{D421022E-C34D-D85C-6D48-06A98AAA9B94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6DA40F-3339-5E78-B1E2-0D39C7D964BD}"/>
                </a:ext>
              </a:extLst>
            </p:cNvPr>
            <p:cNvSpPr/>
            <p:nvPr userDrawn="1"/>
          </p:nvSpPr>
          <p:spPr>
            <a:xfrm>
              <a:off x="38772300" y="9858200"/>
              <a:ext cx="7190888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BB10B1-7EA1-A417-CCEC-BE7AF49B6089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813D8739-85F3-112A-7C9B-9EFE25148E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444821" cy="6856075"/>
          </a:xfrm>
          <a:solidFill>
            <a:srgbClr val="E5E8EE"/>
          </a:solidFill>
        </p:spPr>
        <p:txBody>
          <a:bodyPr/>
          <a:lstStyle/>
          <a:p>
            <a:endParaRPr lang="fr-FR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172" y="989481"/>
            <a:ext cx="4809404" cy="1349087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fr-FR" sz="4400" dirty="0"/>
            </a:lvl1pPr>
          </a:lstStyle>
          <a:p>
            <a:pPr lvl="0">
              <a:lnSpc>
                <a:spcPts val="4851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051B994E-91EE-861A-7ED0-3A239B8352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1172" y="2817281"/>
            <a:ext cx="3700340" cy="540148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03846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E81ECE3B-9E54-C181-75AF-CF8C797D148C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6AE8715A-210B-CCAB-7EBB-575C18CA6932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9E9DA9A6-0C47-CAA0-143E-D435DB308FF2}"/>
                </a:ext>
              </a:extLst>
            </p:cNvPr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813D8739-85F3-112A-7C9B-9EFE25148E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6075"/>
          </a:xfrm>
          <a:solidFill>
            <a:srgbClr val="E5E8EE"/>
          </a:solidFill>
        </p:spPr>
        <p:txBody>
          <a:bodyPr/>
          <a:lstStyle/>
          <a:p>
            <a:endParaRPr lang="fr-FR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051B994E-91EE-861A-7ED0-3A239B8352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798" y="2817280"/>
            <a:ext cx="3200029" cy="540148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A81A1BD-DEA5-E1F9-7952-39A4FA2D55D8}"/>
              </a:ext>
            </a:extLst>
          </p:cNvPr>
          <p:cNvCxnSpPr>
            <a:cxnSpLocks/>
          </p:cNvCxnSpPr>
          <p:nvPr userDrawn="1"/>
        </p:nvCxnSpPr>
        <p:spPr>
          <a:xfrm>
            <a:off x="11397456" y="0"/>
            <a:ext cx="0" cy="6858000"/>
          </a:xfrm>
          <a:prstGeom prst="line">
            <a:avLst/>
          </a:prstGeom>
          <a:ln w="7853">
            <a:solidFill>
              <a:schemeClr val="bg1"/>
            </a:solidFill>
          </a:ln>
        </p:spPr>
      </p:cxnSp>
      <p:sp>
        <p:nvSpPr>
          <p:cNvPr id="27" name="Titre 17">
            <a:extLst>
              <a:ext uri="{FF2B5EF4-FFF2-40B4-BE49-F238E27FC236}">
                <a16:creationId xmlns:a16="http://schemas.microsoft.com/office/drawing/2014/main" id="{14682711-49D2-59FA-C651-C34FC667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4809404" cy="1349087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fr-FR" sz="4400" dirty="0"/>
            </a:lvl1pPr>
          </a:lstStyle>
          <a:p>
            <a:pPr lvl="0">
              <a:lnSpc>
                <a:spcPts val="4851"/>
              </a:lnSpc>
            </a:pPr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66473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E81ECE3B-9E54-C181-75AF-CF8C797D148C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6AE8715A-210B-CCAB-7EBB-575C18CA6932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9E9DA9A6-0C47-CAA0-143E-D435DB308FF2}"/>
                </a:ext>
              </a:extLst>
            </p:cNvPr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9E1F126-25F0-F59F-71FA-19EFF62F0F69}"/>
              </a:ext>
            </a:extLst>
          </p:cNvPr>
          <p:cNvSpPr/>
          <p:nvPr userDrawn="1"/>
        </p:nvSpPr>
        <p:spPr>
          <a:xfrm>
            <a:off x="940008" y="1857936"/>
            <a:ext cx="3657986" cy="4482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813D8739-85F3-112A-7C9B-9EFE25148E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6075"/>
          </a:xfrm>
          <a:solidFill>
            <a:srgbClr val="E5E8EE"/>
          </a:solidFill>
        </p:spPr>
        <p:txBody>
          <a:bodyPr/>
          <a:lstStyle/>
          <a:p>
            <a:endParaRPr lang="fr-FR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051B994E-91EE-861A-7ED0-3A239B8352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1506" y="2574156"/>
            <a:ext cx="3007175" cy="5036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ts val="1637"/>
              </a:lnSpc>
              <a:spcBef>
                <a:spcPts val="0"/>
              </a:spcBef>
              <a:spcAft>
                <a:spcPts val="485"/>
              </a:spcAft>
              <a:buNone/>
              <a:defRPr sz="1400"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A81A1BD-DEA5-E1F9-7952-39A4FA2D55D8}"/>
              </a:ext>
            </a:extLst>
          </p:cNvPr>
          <p:cNvCxnSpPr>
            <a:cxnSpLocks/>
          </p:cNvCxnSpPr>
          <p:nvPr userDrawn="1"/>
        </p:nvCxnSpPr>
        <p:spPr>
          <a:xfrm>
            <a:off x="11397456" y="0"/>
            <a:ext cx="0" cy="6858000"/>
          </a:xfrm>
          <a:prstGeom prst="line">
            <a:avLst/>
          </a:prstGeom>
          <a:ln w="7853">
            <a:solidFill>
              <a:schemeClr val="bg1"/>
            </a:solidFill>
          </a:ln>
        </p:spPr>
      </p:cxnSp>
    </p:spTree>
    <p:extLst>
      <p:ext uri="{BB962C8B-B14F-4D97-AF65-F5344CB8AC3E}">
        <p14:creationId xmlns:p14="http://schemas.microsoft.com/office/powerpoint/2010/main" val="2200885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E720C2A4-4181-926D-1E3A-D969A1A044E4}"/>
              </a:ext>
            </a:extLst>
          </p:cNvPr>
          <p:cNvGrpSpPr/>
          <p:nvPr userDrawn="1"/>
        </p:nvGrpSpPr>
        <p:grpSpPr>
          <a:xfrm>
            <a:off x="6096000" y="-3157286"/>
            <a:ext cx="10452531" cy="10015286"/>
            <a:chOff x="28727400" y="4676600"/>
            <a:chExt cx="17235788" cy="16515949"/>
          </a:xfrm>
        </p:grpSpPr>
        <p:sp>
          <p:nvSpPr>
            <p:cNvPr id="2" name="Forme libre : forme 1">
              <a:extLst>
                <a:ext uri="{FF2B5EF4-FFF2-40B4-BE49-F238E27FC236}">
                  <a16:creationId xmlns:a16="http://schemas.microsoft.com/office/drawing/2014/main" id="{D421022E-C34D-D85C-6D48-06A98AAA9B94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6DA40F-3339-5E78-B1E2-0D39C7D964BD}"/>
                </a:ext>
              </a:extLst>
            </p:cNvPr>
            <p:cNvSpPr/>
            <p:nvPr userDrawn="1"/>
          </p:nvSpPr>
          <p:spPr>
            <a:xfrm>
              <a:off x="38772300" y="9858200"/>
              <a:ext cx="7190888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BB10B1-7EA1-A417-CCEC-BE7AF49B6089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813D8739-85F3-112A-7C9B-9EFE25148E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508375" cy="6856075"/>
          </a:xfrm>
          <a:solidFill>
            <a:srgbClr val="E5E8EE"/>
          </a:solidFill>
        </p:spPr>
        <p:txBody>
          <a:bodyPr/>
          <a:lstStyle/>
          <a:p>
            <a:endParaRPr lang="fr-FR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876" y="989481"/>
            <a:ext cx="4809404" cy="1349087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fr-FR" sz="4400" dirty="0"/>
            </a:lvl1pPr>
          </a:lstStyle>
          <a:p>
            <a:pPr lvl="0">
              <a:lnSpc>
                <a:spcPts val="4851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051B994E-91EE-861A-7ED0-3A239B8352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1876" y="2817281"/>
            <a:ext cx="4224765" cy="540148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26558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813D8739-85F3-112A-7C9B-9EFE25148E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586363" cy="6856075"/>
          </a:xfrm>
          <a:solidFill>
            <a:srgbClr val="E5E8EE"/>
          </a:solidFill>
        </p:spPr>
        <p:txBody>
          <a:bodyPr/>
          <a:lstStyle/>
          <a:p>
            <a:endParaRPr lang="fr-FR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36" name="Espace réservé pour une image  42">
            <a:extLst>
              <a:ext uri="{FF2B5EF4-FFF2-40B4-BE49-F238E27FC236}">
                <a16:creationId xmlns:a16="http://schemas.microsoft.com/office/drawing/2014/main" id="{8427868A-1856-D688-3BF9-DF1D3CBEC3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76687" y="5154314"/>
            <a:ext cx="843813" cy="84375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fr-FR"/>
          </a:p>
        </p:txBody>
      </p:sp>
      <p:sp>
        <p:nvSpPr>
          <p:cNvPr id="40" name="Espace réservé du texte 19">
            <a:extLst>
              <a:ext uri="{FF2B5EF4-FFF2-40B4-BE49-F238E27FC236}">
                <a16:creationId xmlns:a16="http://schemas.microsoft.com/office/drawing/2014/main" id="{4053087B-9999-45D5-22CA-76156FD4082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04715" y="2365826"/>
            <a:ext cx="2896498" cy="278987"/>
          </a:xfrm>
          <a:noFill/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1" name="Espace réservé du texte 22">
            <a:extLst>
              <a:ext uri="{FF2B5EF4-FFF2-40B4-BE49-F238E27FC236}">
                <a16:creationId xmlns:a16="http://schemas.microsoft.com/office/drawing/2014/main" id="{4EEF6A7D-5427-56C3-AEAC-1F59A3D6A9D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698404" y="2647830"/>
            <a:ext cx="2905917" cy="430887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Espace réservé du texte 57">
            <a:extLst>
              <a:ext uri="{FF2B5EF4-FFF2-40B4-BE49-F238E27FC236}">
                <a16:creationId xmlns:a16="http://schemas.microsoft.com/office/drawing/2014/main" id="{B9F54C29-F36F-5BF4-67E0-E6E59C77758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703096" y="3044344"/>
            <a:ext cx="2905918" cy="398442"/>
          </a:xfrm>
          <a:noFill/>
        </p:spPr>
        <p:txBody>
          <a:bodyPr wrap="square"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Espace réservé du texte 19">
            <a:extLst>
              <a:ext uri="{FF2B5EF4-FFF2-40B4-BE49-F238E27FC236}">
                <a16:creationId xmlns:a16="http://schemas.microsoft.com/office/drawing/2014/main" id="{454D4A6A-A7DF-7CC1-898F-4FF19C86B74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04715" y="4628713"/>
            <a:ext cx="1940862" cy="278987"/>
          </a:xfrm>
          <a:noFill/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4" name="Espace réservé du texte 22">
            <a:extLst>
              <a:ext uri="{FF2B5EF4-FFF2-40B4-BE49-F238E27FC236}">
                <a16:creationId xmlns:a16="http://schemas.microsoft.com/office/drawing/2014/main" id="{7CE7B455-FF1D-CE30-465A-8D1E017452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0731" y="576893"/>
            <a:ext cx="7488682" cy="299377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ts val="1698"/>
              </a:lnSpc>
              <a:spcBef>
                <a:spcPts val="0"/>
              </a:spcBef>
              <a:spcAft>
                <a:spcPts val="364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5" name="Espace réservé du texte 19">
            <a:extLst>
              <a:ext uri="{FF2B5EF4-FFF2-40B4-BE49-F238E27FC236}">
                <a16:creationId xmlns:a16="http://schemas.microsoft.com/office/drawing/2014/main" id="{871EE2CF-AF33-7D50-6C5A-86E8D693CB7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06182" y="6097461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55" name="Espace réservé pour une image  42">
            <a:extLst>
              <a:ext uri="{FF2B5EF4-FFF2-40B4-BE49-F238E27FC236}">
                <a16:creationId xmlns:a16="http://schemas.microsoft.com/office/drawing/2014/main" id="{E1DB597F-8EA8-1525-0588-35390407FF6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150552" y="5154314"/>
            <a:ext cx="843813" cy="84375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fr-FR"/>
          </a:p>
        </p:txBody>
      </p:sp>
      <p:sp>
        <p:nvSpPr>
          <p:cNvPr id="56" name="Espace réservé du texte 19">
            <a:extLst>
              <a:ext uri="{FF2B5EF4-FFF2-40B4-BE49-F238E27FC236}">
                <a16:creationId xmlns:a16="http://schemas.microsoft.com/office/drawing/2014/main" id="{887BF932-6D49-5626-1127-7DE0102F59D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435202" y="2365826"/>
            <a:ext cx="2896498" cy="278987"/>
          </a:xfrm>
          <a:noFill/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57" name="Espace réservé du texte 22">
            <a:extLst>
              <a:ext uri="{FF2B5EF4-FFF2-40B4-BE49-F238E27FC236}">
                <a16:creationId xmlns:a16="http://schemas.microsoft.com/office/drawing/2014/main" id="{1E0221C0-257D-EB95-B8B7-E8F2C3324AC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428891" y="2647830"/>
            <a:ext cx="2905917" cy="430887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8" name="Espace réservé du texte 57">
            <a:extLst>
              <a:ext uri="{FF2B5EF4-FFF2-40B4-BE49-F238E27FC236}">
                <a16:creationId xmlns:a16="http://schemas.microsoft.com/office/drawing/2014/main" id="{05E071E0-B4F0-2047-2AC3-47CD828FC2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433583" y="3044344"/>
            <a:ext cx="2905918" cy="398442"/>
          </a:xfrm>
          <a:noFill/>
        </p:spPr>
        <p:txBody>
          <a:bodyPr wrap="square"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9" name="Espace réservé du texte 19">
            <a:extLst>
              <a:ext uri="{FF2B5EF4-FFF2-40B4-BE49-F238E27FC236}">
                <a16:creationId xmlns:a16="http://schemas.microsoft.com/office/drawing/2014/main" id="{F126F3CE-8645-8FE3-9808-92F063C72A2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980047" y="6097461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0" name="Espace réservé pour une image  42">
            <a:extLst>
              <a:ext uri="{FF2B5EF4-FFF2-40B4-BE49-F238E27FC236}">
                <a16:creationId xmlns:a16="http://schemas.microsoft.com/office/drawing/2014/main" id="{8960B8C8-16AF-B9CF-A71C-CADE7C74DDA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524417" y="5154314"/>
            <a:ext cx="843813" cy="84375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fr-FR"/>
          </a:p>
        </p:txBody>
      </p:sp>
      <p:sp>
        <p:nvSpPr>
          <p:cNvPr id="61" name="Espace réservé du texte 19">
            <a:extLst>
              <a:ext uri="{FF2B5EF4-FFF2-40B4-BE49-F238E27FC236}">
                <a16:creationId xmlns:a16="http://schemas.microsoft.com/office/drawing/2014/main" id="{3E324831-F757-5F3B-40BD-AEEFD9471CA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53912" y="6097461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2" name="Espace réservé pour une image  42">
            <a:extLst>
              <a:ext uri="{FF2B5EF4-FFF2-40B4-BE49-F238E27FC236}">
                <a16:creationId xmlns:a16="http://schemas.microsoft.com/office/drawing/2014/main" id="{718028AE-5572-4ED0-D75E-D550AE037E02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898282" y="5154314"/>
            <a:ext cx="843813" cy="84375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fr-FR"/>
          </a:p>
        </p:txBody>
      </p:sp>
      <p:sp>
        <p:nvSpPr>
          <p:cNvPr id="63" name="Espace réservé du texte 19">
            <a:extLst>
              <a:ext uri="{FF2B5EF4-FFF2-40B4-BE49-F238E27FC236}">
                <a16:creationId xmlns:a16="http://schemas.microsoft.com/office/drawing/2014/main" id="{954204DD-A64C-5F6F-017F-F9E0E5C5E5F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27777" y="6097461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4" name="Espace réservé pour une image  42">
            <a:extLst>
              <a:ext uri="{FF2B5EF4-FFF2-40B4-BE49-F238E27FC236}">
                <a16:creationId xmlns:a16="http://schemas.microsoft.com/office/drawing/2014/main" id="{C1B1C34C-7228-78E3-1404-59F540F100D7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272147" y="5154314"/>
            <a:ext cx="843813" cy="84375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fr-FR"/>
          </a:p>
        </p:txBody>
      </p:sp>
      <p:sp>
        <p:nvSpPr>
          <p:cNvPr id="65" name="Espace réservé du texte 19">
            <a:extLst>
              <a:ext uri="{FF2B5EF4-FFF2-40B4-BE49-F238E27FC236}">
                <a16:creationId xmlns:a16="http://schemas.microsoft.com/office/drawing/2014/main" id="{E79BA48C-4B4F-A4FA-B4D9-82EC0C7102D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01642" y="6097461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020230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E81ECE3B-9E54-C181-75AF-CF8C797D148C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6AE8715A-210B-CCAB-7EBB-575C18CA6932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9E9DA9A6-0C47-CAA0-143E-D435DB308FF2}"/>
                </a:ext>
              </a:extLst>
            </p:cNvPr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813D8739-85F3-112A-7C9B-9EFE25148E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4124" y="0"/>
            <a:ext cx="3317876" cy="6856075"/>
          </a:xfrm>
          <a:solidFill>
            <a:srgbClr val="E5E8EE"/>
          </a:solidFill>
        </p:spPr>
        <p:txBody>
          <a:bodyPr/>
          <a:lstStyle/>
          <a:p>
            <a:endParaRPr lang="fr-FR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051B994E-91EE-861A-7ED0-3A239B8352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798" y="2817280"/>
            <a:ext cx="3007175" cy="540148"/>
          </a:xfr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>
            <a:lvl1pPr>
              <a:defRPr lang="fr-FR" sz="1400" dirty="0">
                <a:cs typeface="Poppins Light" panose="00000400000000000000" pitchFamily="2" charset="0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fr-FR"/>
              <a:t>Cliquez pour modifier les styles du texte du masque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A81A1BD-DEA5-E1F9-7952-39A4FA2D55D8}"/>
              </a:ext>
            </a:extLst>
          </p:cNvPr>
          <p:cNvCxnSpPr>
            <a:cxnSpLocks/>
          </p:cNvCxnSpPr>
          <p:nvPr userDrawn="1"/>
        </p:nvCxnSpPr>
        <p:spPr>
          <a:xfrm>
            <a:off x="11397456" y="0"/>
            <a:ext cx="0" cy="6858000"/>
          </a:xfrm>
          <a:prstGeom prst="line">
            <a:avLst/>
          </a:prstGeom>
          <a:ln w="7853">
            <a:solidFill>
              <a:schemeClr val="bg1"/>
            </a:solidFill>
          </a:ln>
        </p:spPr>
      </p:cxnSp>
      <p:sp>
        <p:nvSpPr>
          <p:cNvPr id="27" name="Titre 17">
            <a:extLst>
              <a:ext uri="{FF2B5EF4-FFF2-40B4-BE49-F238E27FC236}">
                <a16:creationId xmlns:a16="http://schemas.microsoft.com/office/drawing/2014/main" id="{14682711-49D2-59FA-C651-C34FC667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4809404" cy="1349087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fr-FR" sz="4400" dirty="0"/>
            </a:lvl1pPr>
          </a:lstStyle>
          <a:p>
            <a:pPr lvl="0">
              <a:lnSpc>
                <a:spcPts val="4851"/>
              </a:lnSpc>
            </a:pPr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15850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8"/>
            <a:ext cx="4956129" cy="26186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pour une image  42">
            <a:extLst>
              <a:ext uri="{FF2B5EF4-FFF2-40B4-BE49-F238E27FC236}">
                <a16:creationId xmlns:a16="http://schemas.microsoft.com/office/drawing/2014/main" id="{C7EC81D4-8971-8484-54E6-6737B5900E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3737" y="2929550"/>
            <a:ext cx="843813" cy="84375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1092"/>
            </a:lvl1pPr>
          </a:lstStyle>
          <a:p>
            <a:endParaRPr lang="fr-FR"/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50BBE9D1-234F-ED1C-05B8-8E08A5C0939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03232" y="3872698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0" name="Espace réservé pour une image  42">
            <a:extLst>
              <a:ext uri="{FF2B5EF4-FFF2-40B4-BE49-F238E27FC236}">
                <a16:creationId xmlns:a16="http://schemas.microsoft.com/office/drawing/2014/main" id="{CBF5FBAD-60DD-9886-8142-00BDFDD322A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752117" y="2929550"/>
            <a:ext cx="843813" cy="84375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1092"/>
            </a:lvl1pPr>
          </a:lstStyle>
          <a:p>
            <a:endParaRPr lang="fr-FR"/>
          </a:p>
        </p:txBody>
      </p:sp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4844745-94D1-B33E-EFF6-7BF9E814753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81612" y="3872698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4" name="Espace réservé du texte 22">
            <a:extLst>
              <a:ext uri="{FF2B5EF4-FFF2-40B4-BE49-F238E27FC236}">
                <a16:creationId xmlns:a16="http://schemas.microsoft.com/office/drawing/2014/main" id="{1E70100D-30B7-128B-1131-2DD2BD88803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139871" y="1737775"/>
            <a:ext cx="10049522" cy="353623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698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Titre 17">
            <a:extLst>
              <a:ext uri="{FF2B5EF4-FFF2-40B4-BE49-F238E27FC236}">
                <a16:creationId xmlns:a16="http://schemas.microsoft.com/office/drawing/2014/main" id="{E82C8BF8-73EB-598C-2BCF-42B32059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1025819"/>
            <a:ext cx="10049522" cy="720710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851"/>
              </a:lnSpc>
            </a:pPr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527948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6748" y="1695155"/>
            <a:ext cx="6699059" cy="1438707"/>
          </a:xfrm>
        </p:spPr>
        <p:txBody>
          <a:bodyPr anchor="b">
            <a:noAutofit/>
          </a:bodyPr>
          <a:lstStyle>
            <a:lvl1pPr marL="7701" algn="l" defTabSz="554492" rtl="0" eaLnBrk="1" latinLnBrk="0" hangingPunct="1">
              <a:lnSpc>
                <a:spcPts val="5458"/>
              </a:lnSpc>
              <a:spcBef>
                <a:spcPts val="73"/>
              </a:spcBef>
              <a:buNone/>
              <a:defRPr lang="fr-FR" sz="4800" b="1" kern="1200" spc="0" dirty="0">
                <a:solidFill>
                  <a:schemeClr val="tx1"/>
                </a:solidFill>
                <a:latin typeface="+mj-lt"/>
                <a:ea typeface="+mj-ea"/>
                <a:cs typeface="Poppins ExtraBold" panose="000009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>
                <a:latin typeface="+mj-lt"/>
                <a:cs typeface="Poppins ExtraBold" panose="00000900000000000000" pitchFamily="2" charset="0"/>
              </a:rPr>
              <a:t>Titre principal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D12FD0-E949-D036-4447-68B77EB5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977" y="6060916"/>
            <a:ext cx="2742815" cy="271258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5055C2BB-620F-417B-B084-4A179E12BAE2}" type="datetime4">
              <a:rPr lang="fr-FR" smtClean="0"/>
              <a:pPr/>
              <a:t>7 décembre 2025</a:t>
            </a:fld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7AA4C2E-DF4D-5AC2-0571-46468BA5A050}"/>
              </a:ext>
            </a:extLst>
          </p:cNvPr>
          <p:cNvGrpSpPr/>
          <p:nvPr userDrawn="1"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F9CE5AFA-FC58-B4A7-99D8-E751335B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16906" y="10222174"/>
              <a:ext cx="191972" cy="0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3C9EE1E8-409C-C85C-3BB9-81CB7992ED61}"/>
                </a:ext>
              </a:extLst>
            </p:cNvPr>
            <p:cNvCxnSpPr/>
            <p:nvPr userDrawn="1"/>
          </p:nvCxnSpPr>
          <p:spPr>
            <a:xfrm>
              <a:off x="2055813" y="10164763"/>
              <a:ext cx="62591" cy="62591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45BB1F8-AC73-87BE-68FF-38462D8F7EA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51050" y="10219416"/>
              <a:ext cx="62591" cy="62591"/>
            </a:xfrm>
            <a:prstGeom prst="line">
              <a:avLst/>
            </a:prstGeom>
            <a:ln w="1651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69DD6EC-9697-E094-B895-1B86B37DFE83}"/>
              </a:ext>
            </a:extLst>
          </p:cNvPr>
          <p:cNvCxnSpPr/>
          <p:nvPr userDrawn="1"/>
        </p:nvCxnSpPr>
        <p:spPr>
          <a:xfrm>
            <a:off x="793287" y="0"/>
            <a:ext cx="0" cy="6854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que 38">
            <a:extLst>
              <a:ext uri="{FF2B5EF4-FFF2-40B4-BE49-F238E27FC236}">
                <a16:creationId xmlns:a16="http://schemas.microsoft.com/office/drawing/2014/main" id="{B4EB22AF-29F2-9730-55E7-AD262C7DA7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2752"/>
          <a:stretch/>
        </p:blipFill>
        <p:spPr>
          <a:xfrm>
            <a:off x="10079062" y="5970426"/>
            <a:ext cx="1867078" cy="488238"/>
          </a:xfrm>
          <a:prstGeom prst="rect">
            <a:avLst/>
          </a:prstGeom>
        </p:spPr>
      </p:pic>
      <p:sp>
        <p:nvSpPr>
          <p:cNvPr id="70" name="Espace réservé pour une image  69">
            <a:extLst>
              <a:ext uri="{FF2B5EF4-FFF2-40B4-BE49-F238E27FC236}">
                <a16:creationId xmlns:a16="http://schemas.microsoft.com/office/drawing/2014/main" id="{A1A6CF12-45EF-A5D2-4666-0ECAA5C145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15117" y="-1"/>
            <a:ext cx="7576884" cy="6886446"/>
          </a:xfrm>
          <a:custGeom>
            <a:avLst/>
            <a:gdLst>
              <a:gd name="connsiteX0" fmla="*/ 6443473 w 12435371"/>
              <a:gd name="connsiteY0" fmla="*/ 9866103 h 11303001"/>
              <a:gd name="connsiteX1" fmla="*/ 6648987 w 12435371"/>
              <a:gd name="connsiteY1" fmla="*/ 9876479 h 11303001"/>
              <a:gd name="connsiteX2" fmla="*/ 8562603 w 12435371"/>
              <a:gd name="connsiteY2" fmla="*/ 11194758 h 11303001"/>
              <a:gd name="connsiteX3" fmla="*/ 8598366 w 12435371"/>
              <a:gd name="connsiteY3" fmla="*/ 11274528 h 11303001"/>
              <a:gd name="connsiteX4" fmla="*/ 6443473 w 12435371"/>
              <a:gd name="connsiteY4" fmla="*/ 11274528 h 11303001"/>
              <a:gd name="connsiteX5" fmla="*/ 6443473 w 12435371"/>
              <a:gd name="connsiteY5" fmla="*/ 5723600 h 11303001"/>
              <a:gd name="connsiteX6" fmla="*/ 6443473 w 12435371"/>
              <a:gd name="connsiteY6" fmla="*/ 9863572 h 11303001"/>
              <a:gd name="connsiteX7" fmla="*/ 6237959 w 12435371"/>
              <a:gd name="connsiteY7" fmla="*/ 9873949 h 11303001"/>
              <a:gd name="connsiteX8" fmla="*/ 4324343 w 12435371"/>
              <a:gd name="connsiteY8" fmla="*/ 11192227 h 11303001"/>
              <a:gd name="connsiteX9" fmla="*/ 4274679 w 12435371"/>
              <a:gd name="connsiteY9" fmla="*/ 11303001 h 11303001"/>
              <a:gd name="connsiteX10" fmla="*/ 0 w 12435371"/>
              <a:gd name="connsiteY10" fmla="*/ 11303001 h 11303001"/>
              <a:gd name="connsiteX11" fmla="*/ 52599 w 12435371"/>
              <a:gd name="connsiteY11" fmla="*/ 10998818 h 11303001"/>
              <a:gd name="connsiteX12" fmla="*/ 6147815 w 12435371"/>
              <a:gd name="connsiteY12" fmla="*/ 5731076 h 11303001"/>
              <a:gd name="connsiteX13" fmla="*/ 6443473 w 12435371"/>
              <a:gd name="connsiteY13" fmla="*/ 0 h 11303001"/>
              <a:gd name="connsiteX14" fmla="*/ 12435371 w 12435371"/>
              <a:gd name="connsiteY14" fmla="*/ 0 h 11303001"/>
              <a:gd name="connsiteX15" fmla="*/ 12435371 w 12435371"/>
              <a:gd name="connsiteY15" fmla="*/ 9704627 h 11303001"/>
              <a:gd name="connsiteX16" fmla="*/ 12429977 w 12435371"/>
              <a:gd name="connsiteY16" fmla="*/ 9691313 h 11303001"/>
              <a:gd name="connsiteX17" fmla="*/ 6739131 w 12435371"/>
              <a:gd name="connsiteY17" fmla="*/ 5727892 h 11303001"/>
              <a:gd name="connsiteX18" fmla="*/ 6443473 w 12435371"/>
              <a:gd name="connsiteY18" fmla="*/ 5720417 h 1130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435371" h="11303001">
                <a:moveTo>
                  <a:pt x="6443473" y="9866103"/>
                </a:moveTo>
                <a:lnTo>
                  <a:pt x="6648987" y="9876479"/>
                </a:lnTo>
                <a:cubicBezTo>
                  <a:pt x="7487570" y="9961642"/>
                  <a:pt x="8199524" y="10475151"/>
                  <a:pt x="8562603" y="11194758"/>
                </a:cubicBezTo>
                <a:lnTo>
                  <a:pt x="8598366" y="11274528"/>
                </a:lnTo>
                <a:lnTo>
                  <a:pt x="6443473" y="11274528"/>
                </a:lnTo>
                <a:close/>
                <a:moveTo>
                  <a:pt x="6443473" y="5723600"/>
                </a:moveTo>
                <a:lnTo>
                  <a:pt x="6443473" y="9863572"/>
                </a:lnTo>
                <a:lnTo>
                  <a:pt x="6237959" y="9873949"/>
                </a:lnTo>
                <a:cubicBezTo>
                  <a:pt x="5399375" y="9959111"/>
                  <a:pt x="4687421" y="10472620"/>
                  <a:pt x="4324343" y="11192227"/>
                </a:cubicBezTo>
                <a:lnTo>
                  <a:pt x="4274679" y="11303001"/>
                </a:lnTo>
                <a:lnTo>
                  <a:pt x="0" y="11303001"/>
                </a:lnTo>
                <a:lnTo>
                  <a:pt x="52599" y="10998818"/>
                </a:lnTo>
                <a:cubicBezTo>
                  <a:pt x="627375" y="8097529"/>
                  <a:pt x="3115968" y="5884761"/>
                  <a:pt x="6147815" y="5731076"/>
                </a:cubicBezTo>
                <a:close/>
                <a:moveTo>
                  <a:pt x="6443473" y="0"/>
                </a:moveTo>
                <a:lnTo>
                  <a:pt x="12435371" y="0"/>
                </a:lnTo>
                <a:lnTo>
                  <a:pt x="12435371" y="9704627"/>
                </a:lnTo>
                <a:lnTo>
                  <a:pt x="12429977" y="9691313"/>
                </a:lnTo>
                <a:cubicBezTo>
                  <a:pt x="11468623" y="7453126"/>
                  <a:pt x="9297251" y="5857565"/>
                  <a:pt x="6739131" y="5727892"/>
                </a:cubicBezTo>
                <a:lnTo>
                  <a:pt x="6443473" y="572041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fr-FR"/>
              <a:t>Insérer image ici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04F6B8E7-1613-A981-67E2-D620A3FF3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6748" y="3170668"/>
            <a:ext cx="5932532" cy="1155194"/>
          </a:xfrm>
        </p:spPr>
        <p:txBody>
          <a:bodyPr>
            <a:normAutofit/>
          </a:bodyPr>
          <a:lstStyle>
            <a:lvl1pPr marL="7701" indent="0">
              <a:spcBef>
                <a:spcPts val="167"/>
              </a:spcBef>
              <a:buNone/>
              <a:defRPr sz="2426">
                <a:solidFill>
                  <a:schemeClr val="tx2"/>
                </a:solidFill>
                <a:latin typeface="+mn-lt"/>
              </a:defRPr>
            </a:lvl1pPr>
          </a:lstStyle>
          <a:p>
            <a:pPr marL="12700">
              <a:spcBef>
                <a:spcPts val="275"/>
              </a:spcBef>
            </a:pPr>
            <a:r>
              <a:rPr lang="fr-FR" sz="2426" b="0" spc="-85">
                <a:latin typeface="Poppins Light"/>
                <a:cs typeface="Poppins Light"/>
              </a:rPr>
              <a:t>Présentation du </a:t>
            </a:r>
            <a:r>
              <a:rPr lang="fr-FR" sz="2426" b="0" spc="-85" err="1">
                <a:latin typeface="Poppins Light"/>
                <a:cs typeface="Poppins Light"/>
              </a:rPr>
              <a:t>template</a:t>
            </a:r>
            <a:endParaRPr lang="fr-FR" sz="2426">
              <a:latin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64037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8"/>
            <a:ext cx="4956129" cy="26186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pour une image  42">
            <a:extLst>
              <a:ext uri="{FF2B5EF4-FFF2-40B4-BE49-F238E27FC236}">
                <a16:creationId xmlns:a16="http://schemas.microsoft.com/office/drawing/2014/main" id="{C7EC81D4-8971-8484-54E6-6737B5900E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73737" y="2929550"/>
            <a:ext cx="843813" cy="84375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1092"/>
            </a:lvl1pPr>
          </a:lstStyle>
          <a:p>
            <a:endParaRPr lang="fr-FR"/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50BBE9D1-234F-ED1C-05B8-8E08A5C0939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03232" y="3872698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0" name="Espace réservé pour une image  42">
            <a:extLst>
              <a:ext uri="{FF2B5EF4-FFF2-40B4-BE49-F238E27FC236}">
                <a16:creationId xmlns:a16="http://schemas.microsoft.com/office/drawing/2014/main" id="{CBF5FBAD-60DD-9886-8142-00BDFDD322A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752117" y="2929550"/>
            <a:ext cx="843813" cy="84375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1092"/>
            </a:lvl1pPr>
          </a:lstStyle>
          <a:p>
            <a:endParaRPr lang="fr-FR"/>
          </a:p>
        </p:txBody>
      </p:sp>
      <p:sp>
        <p:nvSpPr>
          <p:cNvPr id="21" name="Espace réservé du texte 19">
            <a:extLst>
              <a:ext uri="{FF2B5EF4-FFF2-40B4-BE49-F238E27FC236}">
                <a16:creationId xmlns:a16="http://schemas.microsoft.com/office/drawing/2014/main" id="{B4844745-94D1-B33E-EFF6-7BF9E814753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81612" y="3872698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" name="Titre 17">
            <a:extLst>
              <a:ext uri="{FF2B5EF4-FFF2-40B4-BE49-F238E27FC236}">
                <a16:creationId xmlns:a16="http://schemas.microsoft.com/office/drawing/2014/main" id="{DB2BEA78-A767-AE69-8313-57A5694A7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1025819"/>
            <a:ext cx="10049522" cy="720710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851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04AAF093-2AC2-5FF0-2175-A57E119D370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139871" y="1737775"/>
            <a:ext cx="10049522" cy="353623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698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1942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8"/>
            <a:ext cx="4956129" cy="26186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50BBE9D1-234F-ED1C-05B8-8E08A5C0939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57841" y="4051445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" name="Titre 17">
            <a:extLst>
              <a:ext uri="{FF2B5EF4-FFF2-40B4-BE49-F238E27FC236}">
                <a16:creationId xmlns:a16="http://schemas.microsoft.com/office/drawing/2014/main" id="{DB2BEA78-A767-AE69-8313-57A5694A7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1025819"/>
            <a:ext cx="10049522" cy="720710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851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04AAF093-2AC2-5FF0-2175-A57E119D370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139871" y="1737775"/>
            <a:ext cx="10049522" cy="353623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698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55901D-168D-1395-81FF-968462089CC6}"/>
              </a:ext>
            </a:extLst>
          </p:cNvPr>
          <p:cNvSpPr/>
          <p:nvPr userDrawn="1"/>
        </p:nvSpPr>
        <p:spPr>
          <a:xfrm>
            <a:off x="1979217" y="2570072"/>
            <a:ext cx="1323693" cy="13236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16" name="Espace réservé pour une image  42">
            <a:extLst>
              <a:ext uri="{FF2B5EF4-FFF2-40B4-BE49-F238E27FC236}">
                <a16:creationId xmlns:a16="http://schemas.microsoft.com/office/drawing/2014/main" id="{C7EC81D4-8971-8484-54E6-6737B5900E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67587" y="2658435"/>
            <a:ext cx="1146955" cy="114687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1092"/>
            </a:lvl1pPr>
          </a:lstStyle>
          <a:p>
            <a:endParaRPr lang="fr-FR"/>
          </a:p>
        </p:txBody>
      </p:sp>
      <p:sp>
        <p:nvSpPr>
          <p:cNvPr id="39" name="Espace réservé du texte 19">
            <a:extLst>
              <a:ext uri="{FF2B5EF4-FFF2-40B4-BE49-F238E27FC236}">
                <a16:creationId xmlns:a16="http://schemas.microsoft.com/office/drawing/2014/main" id="{1BC8C191-0039-D07E-3CB0-B443F5CE72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273301" y="4611371"/>
            <a:ext cx="735526" cy="22352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 marL="0" indent="0">
              <a:buFontTx/>
              <a:buNone/>
              <a:defRPr lang="fr-FR" sz="1050" b="1" spc="-12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7701" lvl="0" algn="ctr">
              <a:lnSpc>
                <a:spcPct val="100000"/>
              </a:lnSpc>
              <a:spcBef>
                <a:spcPts val="82"/>
              </a:spcBef>
            </a:pPr>
            <a:r>
              <a:rPr lang="fr-FR"/>
              <a:t>Titre</a:t>
            </a:r>
          </a:p>
        </p:txBody>
      </p:sp>
      <p:sp>
        <p:nvSpPr>
          <p:cNvPr id="40" name="Espace réservé du texte 19">
            <a:extLst>
              <a:ext uri="{FF2B5EF4-FFF2-40B4-BE49-F238E27FC236}">
                <a16:creationId xmlns:a16="http://schemas.microsoft.com/office/drawing/2014/main" id="{FCC38701-9344-9FB5-AD19-5F94D48C3B3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57841" y="4984123"/>
            <a:ext cx="1193039" cy="207236"/>
          </a:xfrm>
        </p:spPr>
        <p:txBody>
          <a:bodyPr vert="horz" wrap="square" lIns="0" tIns="11430" rIns="0" bIns="0" rtlCol="0">
            <a:spAutoFit/>
          </a:bodyPr>
          <a:lstStyle>
            <a:lvl1pPr marL="0" indent="0">
              <a:buFontTx/>
              <a:buNone/>
              <a:defRPr lang="fr-FR" sz="1100" b="0" dirty="0">
                <a:solidFill>
                  <a:srgbClr val="1E2124"/>
                </a:solidFill>
                <a:latin typeface="+mn-lt"/>
                <a:cs typeface="Poppins Light"/>
              </a:defRPr>
            </a:lvl1pPr>
          </a:lstStyle>
          <a:p>
            <a:pPr marL="7701" marR="3081" lvl="0" algn="ctr">
              <a:lnSpc>
                <a:spcPct val="123200"/>
              </a:lnSpc>
              <a:spcBef>
                <a:spcPts val="55"/>
              </a:spcBef>
            </a:pPr>
            <a:r>
              <a:rPr lang="fr-FR"/>
              <a:t>Titre</a:t>
            </a:r>
          </a:p>
        </p:txBody>
      </p:sp>
      <p:sp>
        <p:nvSpPr>
          <p:cNvPr id="41" name="Espace réservé du texte 19">
            <a:extLst>
              <a:ext uri="{FF2B5EF4-FFF2-40B4-BE49-F238E27FC236}">
                <a16:creationId xmlns:a16="http://schemas.microsoft.com/office/drawing/2014/main" id="{FEB72CE1-6CC5-B975-9CD8-82D9055A77B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22457" y="4910373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EAD48C6-FCA8-38AE-B063-C4A306078ECD}"/>
              </a:ext>
            </a:extLst>
          </p:cNvPr>
          <p:cNvSpPr/>
          <p:nvPr userDrawn="1"/>
        </p:nvSpPr>
        <p:spPr>
          <a:xfrm>
            <a:off x="4343833" y="3429000"/>
            <a:ext cx="1323693" cy="1323600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43" name="Espace réservé pour une image  42">
            <a:extLst>
              <a:ext uri="{FF2B5EF4-FFF2-40B4-BE49-F238E27FC236}">
                <a16:creationId xmlns:a16="http://schemas.microsoft.com/office/drawing/2014/main" id="{C3F04F3F-C0DF-33E5-0F58-50C7CBA978F7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4432203" y="3517363"/>
            <a:ext cx="1146955" cy="114687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1092"/>
            </a:lvl1pPr>
          </a:lstStyle>
          <a:p>
            <a:endParaRPr lang="fr-FR"/>
          </a:p>
        </p:txBody>
      </p:sp>
      <p:sp>
        <p:nvSpPr>
          <p:cNvPr id="44" name="Espace réservé du texte 19">
            <a:extLst>
              <a:ext uri="{FF2B5EF4-FFF2-40B4-BE49-F238E27FC236}">
                <a16:creationId xmlns:a16="http://schemas.microsoft.com/office/drawing/2014/main" id="{3D925B41-45C6-D906-37D7-4F2C564F8C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37917" y="5470299"/>
            <a:ext cx="735526" cy="22352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>
            <a:lvl1pPr marL="0" indent="0">
              <a:buFontTx/>
              <a:buNone/>
              <a:defRPr lang="fr-FR" sz="970" b="1" spc="-12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7701" lvl="0" algn="ctr">
              <a:lnSpc>
                <a:spcPct val="100000"/>
              </a:lnSpc>
              <a:spcBef>
                <a:spcPts val="82"/>
              </a:spcBef>
            </a:pPr>
            <a:r>
              <a:rPr lang="fr-FR"/>
              <a:t>Titre</a:t>
            </a:r>
          </a:p>
        </p:txBody>
      </p:sp>
      <p:sp>
        <p:nvSpPr>
          <p:cNvPr id="45" name="Espace réservé du texte 19">
            <a:extLst>
              <a:ext uri="{FF2B5EF4-FFF2-40B4-BE49-F238E27FC236}">
                <a16:creationId xmlns:a16="http://schemas.microsoft.com/office/drawing/2014/main" id="{5195AE21-1208-DE78-26D3-D64564001EC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22457" y="5843051"/>
            <a:ext cx="1193039" cy="207236"/>
          </a:xfrm>
        </p:spPr>
        <p:txBody>
          <a:bodyPr vert="horz" wrap="square" lIns="0" tIns="11430" rIns="0" bIns="0" rtlCol="0">
            <a:spAutoFit/>
          </a:bodyPr>
          <a:lstStyle>
            <a:lvl1pPr marL="0" indent="0">
              <a:buFontTx/>
              <a:buNone/>
              <a:defRPr lang="fr-FR" sz="1100" b="0" dirty="0">
                <a:solidFill>
                  <a:srgbClr val="1E2124"/>
                </a:solidFill>
                <a:latin typeface="+mn-lt"/>
                <a:cs typeface="Poppins Light"/>
              </a:defRPr>
            </a:lvl1pPr>
          </a:lstStyle>
          <a:p>
            <a:pPr marL="7701" marR="3081" lvl="0" algn="ctr">
              <a:lnSpc>
                <a:spcPct val="123200"/>
              </a:lnSpc>
              <a:spcBef>
                <a:spcPts val="55"/>
              </a:spcBef>
            </a:pPr>
            <a:r>
              <a:rPr lang="fr-FR"/>
              <a:t>Titre</a:t>
            </a:r>
          </a:p>
        </p:txBody>
      </p:sp>
      <p:sp>
        <p:nvSpPr>
          <p:cNvPr id="46" name="Espace réservé du texte 19">
            <a:extLst>
              <a:ext uri="{FF2B5EF4-FFF2-40B4-BE49-F238E27FC236}">
                <a16:creationId xmlns:a16="http://schemas.microsoft.com/office/drawing/2014/main" id="{807ACE52-03D3-90BB-321E-95B77F0304B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582117" y="4051445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8" name="Espace réservé pour une image  42">
            <a:extLst>
              <a:ext uri="{FF2B5EF4-FFF2-40B4-BE49-F238E27FC236}">
                <a16:creationId xmlns:a16="http://schemas.microsoft.com/office/drawing/2014/main" id="{D6146AED-10DC-0E6A-C656-910F4157B09E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591863" y="2658435"/>
            <a:ext cx="1146955" cy="114687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1092"/>
            </a:lvl1pPr>
          </a:lstStyle>
          <a:p>
            <a:endParaRPr lang="fr-FR"/>
          </a:p>
        </p:txBody>
      </p:sp>
      <p:sp>
        <p:nvSpPr>
          <p:cNvPr id="49" name="Espace réservé du texte 19">
            <a:extLst>
              <a:ext uri="{FF2B5EF4-FFF2-40B4-BE49-F238E27FC236}">
                <a16:creationId xmlns:a16="http://schemas.microsoft.com/office/drawing/2014/main" id="{9E8E622F-AAC3-7674-9F9E-CF79373BECA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797578" y="4611371"/>
            <a:ext cx="735526" cy="22352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 marL="0" indent="0">
              <a:buFontTx/>
              <a:buNone/>
              <a:defRPr lang="fr-FR" sz="1050" b="1" spc="-12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7701" lvl="0" algn="ctr">
              <a:lnSpc>
                <a:spcPct val="100000"/>
              </a:lnSpc>
              <a:spcBef>
                <a:spcPts val="82"/>
              </a:spcBef>
            </a:pPr>
            <a:r>
              <a:rPr lang="fr-FR"/>
              <a:t>Titre</a:t>
            </a:r>
          </a:p>
        </p:txBody>
      </p:sp>
      <p:sp>
        <p:nvSpPr>
          <p:cNvPr id="50" name="Espace réservé du texte 19">
            <a:extLst>
              <a:ext uri="{FF2B5EF4-FFF2-40B4-BE49-F238E27FC236}">
                <a16:creationId xmlns:a16="http://schemas.microsoft.com/office/drawing/2014/main" id="{640F2187-6D1F-D158-3C1C-5B4651927AE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582117" y="4984123"/>
            <a:ext cx="1193039" cy="207236"/>
          </a:xfrm>
        </p:spPr>
        <p:txBody>
          <a:bodyPr vert="horz" wrap="square" lIns="0" tIns="11430" rIns="0" bIns="0" rtlCol="0">
            <a:spAutoFit/>
          </a:bodyPr>
          <a:lstStyle>
            <a:lvl1pPr marL="0" indent="0">
              <a:buFontTx/>
              <a:buNone/>
              <a:defRPr lang="fr-FR" sz="1100" b="0" dirty="0">
                <a:solidFill>
                  <a:srgbClr val="1E2124"/>
                </a:solidFill>
                <a:latin typeface="+mn-lt"/>
                <a:cs typeface="Poppins Light"/>
              </a:defRPr>
            </a:lvl1pPr>
          </a:lstStyle>
          <a:p>
            <a:pPr marL="7701" marR="3081" lvl="0" algn="ctr">
              <a:lnSpc>
                <a:spcPct val="123200"/>
              </a:lnSpc>
              <a:spcBef>
                <a:spcPts val="55"/>
              </a:spcBef>
            </a:pPr>
            <a:r>
              <a:rPr lang="fr-FR"/>
              <a:t>Titre</a:t>
            </a:r>
          </a:p>
        </p:txBody>
      </p:sp>
      <p:sp>
        <p:nvSpPr>
          <p:cNvPr id="51" name="Espace réservé du texte 19">
            <a:extLst>
              <a:ext uri="{FF2B5EF4-FFF2-40B4-BE49-F238E27FC236}">
                <a16:creationId xmlns:a16="http://schemas.microsoft.com/office/drawing/2014/main" id="{E7A65198-DF36-7FD4-9BF7-D43DE34303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46733" y="4910373"/>
            <a:ext cx="1193039" cy="278987"/>
          </a:xfrm>
          <a:noFill/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53" name="Espace réservé pour une image  42">
            <a:extLst>
              <a:ext uri="{FF2B5EF4-FFF2-40B4-BE49-F238E27FC236}">
                <a16:creationId xmlns:a16="http://schemas.microsoft.com/office/drawing/2014/main" id="{C5B33826-176D-4C05-F80F-9EC71CBDD6B2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8956479" y="3517363"/>
            <a:ext cx="1146955" cy="1146874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ln w="12700">
            <a:solidFill>
              <a:schemeClr val="tx1"/>
            </a:solidFill>
          </a:ln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sz="1092"/>
            </a:lvl1pPr>
          </a:lstStyle>
          <a:p>
            <a:endParaRPr lang="fr-FR"/>
          </a:p>
        </p:txBody>
      </p:sp>
      <p:sp>
        <p:nvSpPr>
          <p:cNvPr id="54" name="Espace réservé du texte 19">
            <a:extLst>
              <a:ext uri="{FF2B5EF4-FFF2-40B4-BE49-F238E27FC236}">
                <a16:creationId xmlns:a16="http://schemas.microsoft.com/office/drawing/2014/main" id="{5B478C91-A6F1-6C4C-ADAA-479A37FB46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62193" y="5470299"/>
            <a:ext cx="735526" cy="22352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 marL="0" indent="0">
              <a:buFontTx/>
              <a:buNone/>
              <a:defRPr lang="fr-FR" sz="1050" b="1" spc="-12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7701" lvl="0" algn="ctr">
              <a:lnSpc>
                <a:spcPct val="100000"/>
              </a:lnSpc>
              <a:spcBef>
                <a:spcPts val="82"/>
              </a:spcBef>
            </a:pPr>
            <a:r>
              <a:rPr lang="fr-FR"/>
              <a:t>Titre</a:t>
            </a:r>
          </a:p>
        </p:txBody>
      </p:sp>
      <p:sp>
        <p:nvSpPr>
          <p:cNvPr id="55" name="Espace réservé du texte 19">
            <a:extLst>
              <a:ext uri="{FF2B5EF4-FFF2-40B4-BE49-F238E27FC236}">
                <a16:creationId xmlns:a16="http://schemas.microsoft.com/office/drawing/2014/main" id="{921632D3-1FB2-645C-5BC2-663B394B6BE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946733" y="5843051"/>
            <a:ext cx="1193039" cy="207236"/>
          </a:xfrm>
        </p:spPr>
        <p:txBody>
          <a:bodyPr vert="horz" wrap="square" lIns="0" tIns="11430" rIns="0" bIns="0" rtlCol="0">
            <a:spAutoFit/>
          </a:bodyPr>
          <a:lstStyle>
            <a:lvl1pPr marL="0" indent="0">
              <a:buFontTx/>
              <a:buNone/>
              <a:defRPr lang="fr-FR" sz="1100" b="0" dirty="0">
                <a:solidFill>
                  <a:srgbClr val="1E2124"/>
                </a:solidFill>
                <a:latin typeface="+mn-lt"/>
                <a:cs typeface="Poppins Light"/>
              </a:defRPr>
            </a:lvl1pPr>
          </a:lstStyle>
          <a:p>
            <a:pPr marL="7701" marR="3081" lvl="0" algn="ctr">
              <a:lnSpc>
                <a:spcPct val="123200"/>
              </a:lnSpc>
              <a:spcBef>
                <a:spcPts val="55"/>
              </a:spcBef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556174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apositive de 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D9B64558-CF33-6E36-90AC-DF1CE29F4C1B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80267D9-9F16-2B50-5B4E-A4D7A431A4E1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FE4294-F1CB-D641-2E73-1CD7B939E61F}"/>
                </a:ext>
              </a:extLst>
            </p:cNvPr>
            <p:cNvSpPr/>
            <p:nvPr userDrawn="1"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chemeClr val="bg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871" y="989481"/>
            <a:ext cx="9314981" cy="702628"/>
          </a:xfrm>
        </p:spPr>
        <p:txBody>
          <a:bodyPr vert="horz" lIns="91440" tIns="45720" rIns="91440" bIns="45720" rtlCol="0" anchor="b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Modifiez le style du titre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31066733-9516-BE4E-43A0-A34E8E7D1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tx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815564CD-8785-B101-614B-74C477DD2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9872" y="1798065"/>
            <a:ext cx="5175630" cy="1169061"/>
          </a:xfrm>
          <a:noFill/>
        </p:spPr>
        <p:txBody>
          <a:bodyPr>
            <a:noAutofit/>
          </a:bodyPr>
          <a:lstStyle>
            <a:lvl1pPr marL="0" indent="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28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  <a:lvl2pPr marL="0" indent="0">
              <a:lnSpc>
                <a:spcPts val="1213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683997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7373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fr-FR"/>
              <a:t>Modifiez le style du titre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8"/>
            <a:ext cx="4956129" cy="26186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091443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7CAA92-B279-4FA9-49D3-5AF239C45106}"/>
              </a:ext>
            </a:extLst>
          </p:cNvPr>
          <p:cNvGrpSpPr/>
          <p:nvPr userDrawn="1"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A7A9460-D225-2D91-C6E3-6E03D2893D9E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F7263C-DB87-2F40-CE15-1696AE8EB254}"/>
                </a:ext>
              </a:extLst>
            </p:cNvPr>
            <p:cNvSpPr/>
            <p:nvPr userDrawn="1"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D93600-A2A4-1464-509D-B7C4B1A0E7C5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7373"/>
          </a:xfrm>
        </p:spPr>
        <p:txBody>
          <a:bodyPr vert="horz" lIns="91440" tIns="45720" rIns="91440" bIns="45720" rtlCol="0" anchor="b" anchorCtr="0">
            <a:spAutoFit/>
          </a:bodyPr>
          <a:lstStyle>
            <a:lvl1pPr>
              <a:defRPr lang="fr-FR" sz="4400" dirty="0"/>
            </a:lvl1pPr>
          </a:lstStyle>
          <a:p>
            <a:pPr marL="0" lvl="0"/>
            <a:r>
              <a:rPr lang="fr-FR"/>
              <a:t>Modifiez le style du titre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8"/>
            <a:ext cx="4956129" cy="26186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texte 19">
            <a:extLst>
              <a:ext uri="{FF2B5EF4-FFF2-40B4-BE49-F238E27FC236}">
                <a16:creationId xmlns:a16="http://schemas.microsoft.com/office/drawing/2014/main" id="{534E1116-2420-77E5-63F9-42F03F9716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7635" y="3930210"/>
            <a:ext cx="1940862" cy="30777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A7C67828-DFBD-667A-3A7E-A806DBC13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97635" y="4295049"/>
            <a:ext cx="1940862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id="{473BE879-BD28-588F-68DC-355E64EF3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82231" y="2171763"/>
            <a:ext cx="1449870" cy="1449769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4F527B61-9DB5-6BCD-50EB-BF64D20CE5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85134" y="2477175"/>
            <a:ext cx="844065" cy="844006"/>
          </a:xfrm>
          <a:prstGeom prst="ellipse">
            <a:avLst/>
          </a:prstGeo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0" name="Espace réservé du texte 19">
            <a:extLst>
              <a:ext uri="{FF2B5EF4-FFF2-40B4-BE49-F238E27FC236}">
                <a16:creationId xmlns:a16="http://schemas.microsoft.com/office/drawing/2014/main" id="{C346217C-131D-5592-7B08-7EE3DE923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69675" y="3930210"/>
            <a:ext cx="1940862" cy="30777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51" name="Espace réservé du texte 22">
            <a:extLst>
              <a:ext uri="{FF2B5EF4-FFF2-40B4-BE49-F238E27FC236}">
                <a16:creationId xmlns:a16="http://schemas.microsoft.com/office/drawing/2014/main" id="{342F7526-09C5-A4F1-7FDC-946824653B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9676" y="4295049"/>
            <a:ext cx="1940862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2" name="Espace réservé pour une image  51">
            <a:extLst>
              <a:ext uri="{FF2B5EF4-FFF2-40B4-BE49-F238E27FC236}">
                <a16:creationId xmlns:a16="http://schemas.microsoft.com/office/drawing/2014/main" id="{E73D3F46-F817-C6FC-5BE7-89FC239CC61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54272" y="2171763"/>
            <a:ext cx="1449870" cy="1449769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53" name="Espace réservé du texte 44">
            <a:extLst>
              <a:ext uri="{FF2B5EF4-FFF2-40B4-BE49-F238E27FC236}">
                <a16:creationId xmlns:a16="http://schemas.microsoft.com/office/drawing/2014/main" id="{3B88C7F2-721D-1F88-6503-96F0570CD9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7174" y="2477175"/>
            <a:ext cx="844065" cy="844006"/>
          </a:xfrm>
          <a:prstGeom prst="ellipse">
            <a:avLst/>
          </a:prstGeo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4" name="Espace réservé du texte 19">
            <a:extLst>
              <a:ext uri="{FF2B5EF4-FFF2-40B4-BE49-F238E27FC236}">
                <a16:creationId xmlns:a16="http://schemas.microsoft.com/office/drawing/2014/main" id="{5D750D7A-6573-36D1-7108-7B0F9B12FE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57119" y="3930210"/>
            <a:ext cx="1940862" cy="30777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55" name="Espace réservé du texte 22">
            <a:extLst>
              <a:ext uri="{FF2B5EF4-FFF2-40B4-BE49-F238E27FC236}">
                <a16:creationId xmlns:a16="http://schemas.microsoft.com/office/drawing/2014/main" id="{8DCF636C-5199-1257-AC6A-BD6AF59DD6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57120" y="4295049"/>
            <a:ext cx="1940862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6" name="Espace réservé pour une image  55">
            <a:extLst>
              <a:ext uri="{FF2B5EF4-FFF2-40B4-BE49-F238E27FC236}">
                <a16:creationId xmlns:a16="http://schemas.microsoft.com/office/drawing/2014/main" id="{A492169C-5193-C125-67DA-43A57562BFF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741716" y="2171763"/>
            <a:ext cx="1449870" cy="1449769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57" name="Espace réservé du texte 44">
            <a:extLst>
              <a:ext uri="{FF2B5EF4-FFF2-40B4-BE49-F238E27FC236}">
                <a16:creationId xmlns:a16="http://schemas.microsoft.com/office/drawing/2014/main" id="{29D46901-4EB1-8ECD-EECE-0C7E8EA805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44618" y="2477175"/>
            <a:ext cx="844065" cy="844006"/>
          </a:xfrm>
          <a:prstGeom prst="ellipse">
            <a:avLst/>
          </a:prstGeo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8" name="Espace réservé du texte 19">
            <a:extLst>
              <a:ext uri="{FF2B5EF4-FFF2-40B4-BE49-F238E27FC236}">
                <a16:creationId xmlns:a16="http://schemas.microsoft.com/office/drawing/2014/main" id="{BDB54AEF-2695-43CA-1DEF-F99C0FA12E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59967" y="3930210"/>
            <a:ext cx="1940862" cy="30777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59" name="Espace réservé du texte 22">
            <a:extLst>
              <a:ext uri="{FF2B5EF4-FFF2-40B4-BE49-F238E27FC236}">
                <a16:creationId xmlns:a16="http://schemas.microsoft.com/office/drawing/2014/main" id="{6AD26E49-D88E-6969-6DB2-280D280866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059968" y="4295049"/>
            <a:ext cx="1940862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0" name="Espace réservé pour une image  59">
            <a:extLst>
              <a:ext uri="{FF2B5EF4-FFF2-40B4-BE49-F238E27FC236}">
                <a16:creationId xmlns:a16="http://schemas.microsoft.com/office/drawing/2014/main" id="{4C46F4B3-1EA3-F432-1367-6AA213E7578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4564" y="2171763"/>
            <a:ext cx="1449870" cy="1449769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61" name="Espace réservé du texte 44">
            <a:extLst>
              <a:ext uri="{FF2B5EF4-FFF2-40B4-BE49-F238E27FC236}">
                <a16:creationId xmlns:a16="http://schemas.microsoft.com/office/drawing/2014/main" id="{35626B6E-F806-8E9A-6E3B-01C6EB5411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47466" y="2477175"/>
            <a:ext cx="844065" cy="844006"/>
          </a:xfrm>
          <a:prstGeom prst="ellipse">
            <a:avLst/>
          </a:prstGeo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fr-F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54663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7CAA92-B279-4FA9-49D3-5AF239C45106}"/>
              </a:ext>
            </a:extLst>
          </p:cNvPr>
          <p:cNvGrpSpPr/>
          <p:nvPr userDrawn="1"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A7A9460-D225-2D91-C6E3-6E03D2893D9E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F7263C-DB87-2F40-CE15-1696AE8EB254}"/>
                </a:ext>
              </a:extLst>
            </p:cNvPr>
            <p:cNvSpPr/>
            <p:nvPr userDrawn="1"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D93600-A2A4-1464-509D-B7C4B1A0E7C5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1025819"/>
            <a:ext cx="10049522" cy="720710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851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8"/>
            <a:ext cx="4956129" cy="26186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texte 19">
            <a:extLst>
              <a:ext uri="{FF2B5EF4-FFF2-40B4-BE49-F238E27FC236}">
                <a16:creationId xmlns:a16="http://schemas.microsoft.com/office/drawing/2014/main" id="{534E1116-2420-77E5-63F9-42F03F9716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5938" y="4490038"/>
            <a:ext cx="1935085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A7C67828-DFBD-667A-3A7E-A806DBC13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85938" y="4869638"/>
            <a:ext cx="1935085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id="{473BE879-BD28-588F-68DC-355E64EF3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85938" y="2366222"/>
            <a:ext cx="1869619" cy="1869488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2" name="Espace réservé du texte 19">
            <a:extLst>
              <a:ext uri="{FF2B5EF4-FFF2-40B4-BE49-F238E27FC236}">
                <a16:creationId xmlns:a16="http://schemas.microsoft.com/office/drawing/2014/main" id="{8DBDFAE1-63CD-C93F-0FAF-132118A22F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38" y="4490038"/>
            <a:ext cx="1935085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E6623969-9943-65EF-7E4C-E7E46E91002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11039" y="4869638"/>
            <a:ext cx="1935085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pour une image  48">
            <a:extLst>
              <a:ext uri="{FF2B5EF4-FFF2-40B4-BE49-F238E27FC236}">
                <a16:creationId xmlns:a16="http://schemas.microsoft.com/office/drawing/2014/main" id="{115DC70B-0DFD-9FF3-CF26-6F809147E2B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811038" y="2366222"/>
            <a:ext cx="1869619" cy="1869488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9" name="Espace réservé du texte 19">
            <a:extLst>
              <a:ext uri="{FF2B5EF4-FFF2-40B4-BE49-F238E27FC236}">
                <a16:creationId xmlns:a16="http://schemas.microsoft.com/office/drawing/2014/main" id="{40BD1EC7-B79D-07F9-ED94-D0AAEB5785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5878" y="4490038"/>
            <a:ext cx="1935085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0" name="Espace réservé du texte 22">
            <a:extLst>
              <a:ext uri="{FF2B5EF4-FFF2-40B4-BE49-F238E27FC236}">
                <a16:creationId xmlns:a16="http://schemas.microsoft.com/office/drawing/2014/main" id="{CA34FF65-2497-2D4F-61DB-9A2CEC1FDC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45878" y="4869638"/>
            <a:ext cx="1935085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pour une image  48">
            <a:extLst>
              <a:ext uri="{FF2B5EF4-FFF2-40B4-BE49-F238E27FC236}">
                <a16:creationId xmlns:a16="http://schemas.microsoft.com/office/drawing/2014/main" id="{CDA92F13-B6E5-E74E-1DC6-E1AE935C5FC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5878" y="2366222"/>
            <a:ext cx="1869619" cy="1869488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0530D250-F74A-FCAC-FB09-6DEAB2E453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89176" y="4490038"/>
            <a:ext cx="1935085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5" name="Espace réservé du texte 22">
            <a:extLst>
              <a:ext uri="{FF2B5EF4-FFF2-40B4-BE49-F238E27FC236}">
                <a16:creationId xmlns:a16="http://schemas.microsoft.com/office/drawing/2014/main" id="{29F5DEDB-A5A9-D9C2-0875-CA97A5069A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89177" y="4869638"/>
            <a:ext cx="1935085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pour une image  48">
            <a:extLst>
              <a:ext uri="{FF2B5EF4-FFF2-40B4-BE49-F238E27FC236}">
                <a16:creationId xmlns:a16="http://schemas.microsoft.com/office/drawing/2014/main" id="{6C6897EA-362F-95E7-250F-1626AF483A9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889176" y="2366222"/>
            <a:ext cx="1869619" cy="1869488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906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7CAA92-B279-4FA9-49D3-5AF239C45106}"/>
              </a:ext>
            </a:extLst>
          </p:cNvPr>
          <p:cNvGrpSpPr/>
          <p:nvPr userDrawn="1"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A7A9460-D225-2D91-C6E3-6E03D2893D9E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F7263C-DB87-2F40-CE15-1696AE8EB254}"/>
                </a:ext>
              </a:extLst>
            </p:cNvPr>
            <p:cNvSpPr/>
            <p:nvPr userDrawn="1"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D93600-A2A4-1464-509D-B7C4B1A0E7C5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7373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fr-FR"/>
              <a:t>Modifiez le style du titre</a:t>
            </a:r>
          </a:p>
        </p:txBody>
      </p:sp>
      <p:sp>
        <p:nvSpPr>
          <p:cNvPr id="28" name="Espace réservé du texte 19">
            <a:extLst>
              <a:ext uri="{FF2B5EF4-FFF2-40B4-BE49-F238E27FC236}">
                <a16:creationId xmlns:a16="http://schemas.microsoft.com/office/drawing/2014/main" id="{8A0036C7-F861-984D-4697-47E80A868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05422" y="2584319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024A7A9B-4601-E7E9-CAF3-BEE24F2A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7271" y="3186063"/>
            <a:ext cx="260360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Espace réservé du texte 44">
            <a:extLst>
              <a:ext uri="{FF2B5EF4-FFF2-40B4-BE49-F238E27FC236}">
                <a16:creationId xmlns:a16="http://schemas.microsoft.com/office/drawing/2014/main" id="{78E72C9A-4C80-36E8-B66B-96B7ED4713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6864" y="2522944"/>
            <a:ext cx="370383" cy="37035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213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7" name="Espace réservé du texte 19">
            <a:extLst>
              <a:ext uri="{FF2B5EF4-FFF2-40B4-BE49-F238E27FC236}">
                <a16:creationId xmlns:a16="http://schemas.microsoft.com/office/drawing/2014/main" id="{3EE1B130-ED7B-6438-B8C5-3B426E47CC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35845" y="2584319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8" name="Espace réservé du texte 22">
            <a:extLst>
              <a:ext uri="{FF2B5EF4-FFF2-40B4-BE49-F238E27FC236}">
                <a16:creationId xmlns:a16="http://schemas.microsoft.com/office/drawing/2014/main" id="{C947002D-B597-9404-6E6F-278C82AB1F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97693" y="3186063"/>
            <a:ext cx="260360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texte 44">
            <a:extLst>
              <a:ext uri="{FF2B5EF4-FFF2-40B4-BE49-F238E27FC236}">
                <a16:creationId xmlns:a16="http://schemas.microsoft.com/office/drawing/2014/main" id="{5ED7DC51-5181-5679-91C7-09AB55017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17286" y="2522944"/>
            <a:ext cx="370383" cy="37035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213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0" name="Espace réservé du texte 19">
            <a:extLst>
              <a:ext uri="{FF2B5EF4-FFF2-40B4-BE49-F238E27FC236}">
                <a16:creationId xmlns:a16="http://schemas.microsoft.com/office/drawing/2014/main" id="{4EFCE8A1-DD1A-5A5A-6255-A5621B792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6742" y="2584319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1" name="Espace réservé du texte 22">
            <a:extLst>
              <a:ext uri="{FF2B5EF4-FFF2-40B4-BE49-F238E27FC236}">
                <a16:creationId xmlns:a16="http://schemas.microsoft.com/office/drawing/2014/main" id="{8F3657A4-7D39-77EB-A03D-F82345022D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88590" y="3186063"/>
            <a:ext cx="260360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Espace réservé du texte 44">
            <a:extLst>
              <a:ext uri="{FF2B5EF4-FFF2-40B4-BE49-F238E27FC236}">
                <a16:creationId xmlns:a16="http://schemas.microsoft.com/office/drawing/2014/main" id="{BB3497E3-D5BD-5031-D2DF-11E2DDE278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8183" y="2522944"/>
            <a:ext cx="370383" cy="37035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213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3" name="Espace réservé du texte 19">
            <a:extLst>
              <a:ext uri="{FF2B5EF4-FFF2-40B4-BE49-F238E27FC236}">
                <a16:creationId xmlns:a16="http://schemas.microsoft.com/office/drawing/2014/main" id="{6581328F-F911-1A28-2D6B-4843290EE4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05422" y="4571252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4" name="Espace réservé du texte 22">
            <a:extLst>
              <a:ext uri="{FF2B5EF4-FFF2-40B4-BE49-F238E27FC236}">
                <a16:creationId xmlns:a16="http://schemas.microsoft.com/office/drawing/2014/main" id="{237C6E42-4639-B6CA-C038-986DEE9C4E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7271" y="5172996"/>
            <a:ext cx="260360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2583F53A-21E1-61A0-A59A-0215161647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86864" y="4509877"/>
            <a:ext cx="370383" cy="37035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213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6" name="Espace réservé du texte 19">
            <a:extLst>
              <a:ext uri="{FF2B5EF4-FFF2-40B4-BE49-F238E27FC236}">
                <a16:creationId xmlns:a16="http://schemas.microsoft.com/office/drawing/2014/main" id="{DBF58B0A-D83C-F14F-6418-C0B40CF217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335845" y="4571252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7" name="Espace réservé du texte 22">
            <a:extLst>
              <a:ext uri="{FF2B5EF4-FFF2-40B4-BE49-F238E27FC236}">
                <a16:creationId xmlns:a16="http://schemas.microsoft.com/office/drawing/2014/main" id="{4119A1C6-9122-C0D5-74FD-398FED6AD12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97693" y="5172996"/>
            <a:ext cx="260360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8" name="Espace réservé du texte 44">
            <a:extLst>
              <a:ext uri="{FF2B5EF4-FFF2-40B4-BE49-F238E27FC236}">
                <a16:creationId xmlns:a16="http://schemas.microsoft.com/office/drawing/2014/main" id="{46B32754-AD3F-9A7A-039C-33139F0472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17286" y="4509877"/>
            <a:ext cx="370383" cy="37035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213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0" name="Espace réservé du texte 19">
            <a:extLst>
              <a:ext uri="{FF2B5EF4-FFF2-40B4-BE49-F238E27FC236}">
                <a16:creationId xmlns:a16="http://schemas.microsoft.com/office/drawing/2014/main" id="{DBE1C2F1-F82E-02AF-26E8-C63C5EE82A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26742" y="4571252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51" name="Espace réservé du texte 22">
            <a:extLst>
              <a:ext uri="{FF2B5EF4-FFF2-40B4-BE49-F238E27FC236}">
                <a16:creationId xmlns:a16="http://schemas.microsoft.com/office/drawing/2014/main" id="{232B5EC3-C680-E935-2DF3-4FE7A8CC90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788590" y="5172996"/>
            <a:ext cx="2603604" cy="43088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2" name="Espace réservé du texte 44">
            <a:extLst>
              <a:ext uri="{FF2B5EF4-FFF2-40B4-BE49-F238E27FC236}">
                <a16:creationId xmlns:a16="http://schemas.microsoft.com/office/drawing/2014/main" id="{BC3723A6-7B99-29DD-683F-1C2273B10FB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8183" y="4509877"/>
            <a:ext cx="370383" cy="37035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213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896713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apositive de 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 28">
            <a:extLst>
              <a:ext uri="{FF2B5EF4-FFF2-40B4-BE49-F238E27FC236}">
                <a16:creationId xmlns:a16="http://schemas.microsoft.com/office/drawing/2014/main" id="{F7FA83AF-96EF-D43D-A960-C06813C07F96}"/>
              </a:ext>
            </a:extLst>
          </p:cNvPr>
          <p:cNvGrpSpPr/>
          <p:nvPr userDrawn="1"/>
        </p:nvGrpSpPr>
        <p:grpSpPr>
          <a:xfrm>
            <a:off x="3245490" y="-2208536"/>
            <a:ext cx="8451811" cy="8501496"/>
            <a:chOff x="23550128" y="9660461"/>
            <a:chExt cx="13936684" cy="14019596"/>
          </a:xfrm>
        </p:grpSpPr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3C70068A-3DBA-2617-533C-678806FFF045}"/>
                </a:ext>
              </a:extLst>
            </p:cNvPr>
            <p:cNvSpPr/>
            <p:nvPr userDrawn="1"/>
          </p:nvSpPr>
          <p:spPr>
            <a:xfrm>
              <a:off x="23550128" y="10478058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noFill/>
            <a:ln w="7647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424921-08B1-CFF4-EE62-F71A7DD7BCA5}"/>
                </a:ext>
              </a:extLst>
            </p:cNvPr>
            <p:cNvSpPr/>
            <p:nvPr userDrawn="1"/>
          </p:nvSpPr>
          <p:spPr>
            <a:xfrm>
              <a:off x="24591896" y="9660461"/>
              <a:ext cx="11970754" cy="364203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431495" y="5909306"/>
            <a:ext cx="3585196" cy="278987"/>
          </a:xfrm>
          <a:solidFill>
            <a:schemeClr val="tx2"/>
          </a:solidFill>
        </p:spPr>
        <p:txBody>
          <a:bodyPr wrap="square" anchor="t" anchorCtr="0">
            <a:spAutoFit/>
          </a:bodyPr>
          <a:lstStyle>
            <a:lvl1pPr marL="7701" algn="l" defTabSz="554492" rtl="0" eaLnBrk="1" latinLnBrk="0" hangingPunct="1">
              <a:lnSpc>
                <a:spcPct val="100000"/>
              </a:lnSpc>
              <a:spcBef>
                <a:spcPts val="73"/>
              </a:spcBef>
              <a:buNone/>
              <a:defRPr lang="fr-FR" sz="1200" b="1" kern="1200" dirty="0">
                <a:solidFill>
                  <a:schemeClr val="bg2"/>
                </a:solidFill>
                <a:latin typeface="+mj-lt"/>
                <a:ea typeface="+mj-ea"/>
                <a:cs typeface="Poppins ExtraBold" panose="000009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>
                <a:latin typeface="+mj-lt"/>
                <a:cs typeface="Poppins ExtraBold" panose="00000900000000000000" pitchFamily="2" charset="0"/>
              </a:rPr>
              <a:t>Nom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31066733-9516-BE4E-43A0-A34E8E7D1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tx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815564CD-8785-B101-614B-74C477DD2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31495" y="3548613"/>
            <a:ext cx="7962128" cy="900190"/>
          </a:xfrm>
          <a:solidFill>
            <a:schemeClr val="tx2"/>
          </a:solidFill>
        </p:spPr>
        <p:txBody>
          <a:bodyPr>
            <a:noAutofit/>
          </a:bodyPr>
          <a:lstStyle>
            <a:lvl1pPr marL="0" indent="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3000" b="1">
                <a:solidFill>
                  <a:schemeClr val="bg2"/>
                </a:solidFill>
                <a:latin typeface="+mj-lt"/>
                <a:cs typeface="Poppins Light" panose="00000400000000000000" pitchFamily="2" charset="0"/>
              </a:defRPr>
            </a:lvl1pPr>
            <a:lvl2pPr marL="0" indent="0">
              <a:lnSpc>
                <a:spcPts val="1213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1092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Espace réservé pour une image  42">
            <a:extLst>
              <a:ext uri="{FF2B5EF4-FFF2-40B4-BE49-F238E27FC236}">
                <a16:creationId xmlns:a16="http://schemas.microsoft.com/office/drawing/2014/main" id="{A566BB60-2976-1F7F-141D-52B394091C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34514" y="1289587"/>
            <a:ext cx="1804968" cy="1804841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lumMod val="50000"/>
                <a:alpha val="35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40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 28">
            <a:extLst>
              <a:ext uri="{FF2B5EF4-FFF2-40B4-BE49-F238E27FC236}">
                <a16:creationId xmlns:a16="http://schemas.microsoft.com/office/drawing/2014/main" id="{F7FA83AF-96EF-D43D-A960-C06813C07F96}"/>
              </a:ext>
            </a:extLst>
          </p:cNvPr>
          <p:cNvGrpSpPr/>
          <p:nvPr userDrawn="1"/>
        </p:nvGrpSpPr>
        <p:grpSpPr>
          <a:xfrm>
            <a:off x="3245490" y="-2208536"/>
            <a:ext cx="8451811" cy="8501496"/>
            <a:chOff x="23550128" y="9660461"/>
            <a:chExt cx="13936684" cy="14019596"/>
          </a:xfrm>
        </p:grpSpPr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3C70068A-3DBA-2617-533C-678806FFF045}"/>
                </a:ext>
              </a:extLst>
            </p:cNvPr>
            <p:cNvSpPr/>
            <p:nvPr userDrawn="1"/>
          </p:nvSpPr>
          <p:spPr>
            <a:xfrm>
              <a:off x="23550128" y="10478058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noFill/>
            <a:ln w="7647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424921-08B1-CFF4-EE62-F71A7DD7BCA5}"/>
                </a:ext>
              </a:extLst>
            </p:cNvPr>
            <p:cNvSpPr/>
            <p:nvPr userDrawn="1"/>
          </p:nvSpPr>
          <p:spPr>
            <a:xfrm>
              <a:off x="24591896" y="9660461"/>
              <a:ext cx="11970754" cy="364203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57621" y="5259074"/>
            <a:ext cx="2068691" cy="278987"/>
          </a:xfrm>
          <a:solidFill>
            <a:schemeClr val="tx1"/>
          </a:solidFill>
        </p:spPr>
        <p:txBody>
          <a:bodyPr wrap="square" anchor="t" anchorCtr="0">
            <a:spAutoFit/>
          </a:bodyPr>
          <a:lstStyle>
            <a:lvl1pPr marL="7701" algn="l" defTabSz="554492" rtl="0" eaLnBrk="1" latinLnBrk="0" hangingPunct="1">
              <a:lnSpc>
                <a:spcPct val="100000"/>
              </a:lnSpc>
              <a:spcBef>
                <a:spcPts val="73"/>
              </a:spcBef>
              <a:buNone/>
              <a:defRPr lang="fr-FR" sz="1200" b="1" kern="1200" dirty="0">
                <a:solidFill>
                  <a:schemeClr val="bg2"/>
                </a:solidFill>
                <a:latin typeface="+mj-lt"/>
                <a:ea typeface="+mj-ea"/>
                <a:cs typeface="Poppins ExtraBold" panose="000009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>
                <a:latin typeface="+mj-lt"/>
                <a:cs typeface="Poppins ExtraBold" panose="00000900000000000000" pitchFamily="2" charset="0"/>
              </a:rPr>
              <a:t>Nom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31066733-9516-BE4E-43A0-A34E8E7D1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tx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815564CD-8785-B101-614B-74C477DD2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2273" y="1673105"/>
            <a:ext cx="8367248" cy="1587803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3000" b="0">
                <a:solidFill>
                  <a:schemeClr val="bg2"/>
                </a:solidFill>
                <a:latin typeface="Georgia" panose="02040502050405020303" pitchFamily="18" charset="0"/>
                <a:cs typeface="Poppins Light" panose="00000400000000000000" pitchFamily="2" charset="0"/>
              </a:defRPr>
            </a:lvl1pPr>
            <a:lvl2pPr marL="0" indent="0">
              <a:lnSpc>
                <a:spcPts val="1213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1092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Espace réservé pour une image  42">
            <a:extLst>
              <a:ext uri="{FF2B5EF4-FFF2-40B4-BE49-F238E27FC236}">
                <a16:creationId xmlns:a16="http://schemas.microsoft.com/office/drawing/2014/main" id="{A566BB60-2976-1F7F-141D-52B394091C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42273" y="4937819"/>
            <a:ext cx="989455" cy="989386"/>
          </a:xfrm>
          <a:custGeom>
            <a:avLst/>
            <a:gdLst>
              <a:gd name="connsiteX0" fmla="*/ 923925 w 1847850"/>
              <a:gd name="connsiteY0" fmla="*/ 0 h 1847850"/>
              <a:gd name="connsiteX1" fmla="*/ 1847850 w 1847850"/>
              <a:gd name="connsiteY1" fmla="*/ 923925 h 1847850"/>
              <a:gd name="connsiteX2" fmla="*/ 923925 w 1847850"/>
              <a:gd name="connsiteY2" fmla="*/ 1847850 h 1847850"/>
              <a:gd name="connsiteX3" fmla="*/ 0 w 1847850"/>
              <a:gd name="connsiteY3" fmla="*/ 923925 h 1847850"/>
              <a:gd name="connsiteX4" fmla="*/ 923925 w 1847850"/>
              <a:gd name="connsiteY4" fmla="*/ 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50" h="1847850">
                <a:moveTo>
                  <a:pt x="923925" y="0"/>
                </a:moveTo>
                <a:cubicBezTo>
                  <a:pt x="1434195" y="0"/>
                  <a:pt x="1847850" y="413655"/>
                  <a:pt x="1847850" y="923925"/>
                </a:cubicBezTo>
                <a:cubicBezTo>
                  <a:pt x="1847850" y="1434195"/>
                  <a:pt x="1434195" y="1847850"/>
                  <a:pt x="923925" y="1847850"/>
                </a:cubicBezTo>
                <a:cubicBezTo>
                  <a:pt x="413655" y="1847850"/>
                  <a:pt x="0" y="1434195"/>
                  <a:pt x="0" y="923925"/>
                </a:cubicBezTo>
                <a:cubicBezTo>
                  <a:pt x="0" y="413655"/>
                  <a:pt x="413655" y="0"/>
                  <a:pt x="923925" y="0"/>
                </a:cubicBezTo>
                <a:close/>
              </a:path>
            </a:pathLst>
          </a:custGeom>
          <a:solidFill>
            <a:srgbClr val="E5E8EE"/>
          </a:solidFill>
          <a:effectLst/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6207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31066733-9516-BE4E-43A0-A34E8E7D1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tx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815564CD-8785-B101-614B-74C477DD2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9871" y="2088975"/>
            <a:ext cx="8367248" cy="1587803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>
              <a:lnSpc>
                <a:spcPts val="5094"/>
              </a:lnSpc>
              <a:spcBef>
                <a:spcPts val="0"/>
              </a:spcBef>
              <a:spcAft>
                <a:spcPts val="364"/>
              </a:spcAft>
              <a:buClr>
                <a:schemeClr val="tx2"/>
              </a:buClr>
              <a:buFont typeface="+mj-lt"/>
              <a:buNone/>
              <a:defRPr sz="4400" b="1">
                <a:solidFill>
                  <a:schemeClr val="bg2"/>
                </a:solidFill>
                <a:latin typeface="+mj-lt"/>
                <a:cs typeface="Poppins Light" panose="00000400000000000000" pitchFamily="2" charset="0"/>
              </a:defRPr>
            </a:lvl1pPr>
            <a:lvl2pPr marL="0" indent="0">
              <a:lnSpc>
                <a:spcPts val="1213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1092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texte 22">
            <a:extLst>
              <a:ext uri="{FF2B5EF4-FFF2-40B4-BE49-F238E27FC236}">
                <a16:creationId xmlns:a16="http://schemas.microsoft.com/office/drawing/2014/main" id="{5DD3EB68-CF0E-920D-C41F-02D0E21CB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8"/>
            <a:ext cx="4956129" cy="261867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7924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6748" y="1695155"/>
            <a:ext cx="6699059" cy="1438707"/>
          </a:xfrm>
        </p:spPr>
        <p:txBody>
          <a:bodyPr anchor="b">
            <a:noAutofit/>
          </a:bodyPr>
          <a:lstStyle>
            <a:lvl1pPr marL="7701" algn="l" defTabSz="554492" rtl="0" eaLnBrk="1" latinLnBrk="0" hangingPunct="1">
              <a:lnSpc>
                <a:spcPts val="5458"/>
              </a:lnSpc>
              <a:spcBef>
                <a:spcPts val="73"/>
              </a:spcBef>
              <a:buNone/>
              <a:defRPr lang="fr-FR" sz="4800" b="1" kern="1200" dirty="0">
                <a:solidFill>
                  <a:schemeClr val="bg1"/>
                </a:solidFill>
                <a:latin typeface="+mj-lt"/>
                <a:ea typeface="+mj-ea"/>
                <a:cs typeface="Poppins ExtraBold" panose="000009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>
                <a:latin typeface="+mj-lt"/>
                <a:cs typeface="Poppins ExtraBold" panose="00000900000000000000" pitchFamily="2" charset="0"/>
              </a:rPr>
              <a:t>Titre principal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D12FD0-E949-D036-4447-68B77EB5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977" y="6060916"/>
            <a:ext cx="2742815" cy="271258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5055C2BB-620F-417B-B084-4A179E12BAE2}" type="datetime4">
              <a:rPr lang="fr-FR" smtClean="0"/>
              <a:pPr/>
              <a:t>7 décembre 2025</a:t>
            </a:fld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7AA4C2E-DF4D-5AC2-0571-46468BA5A050}"/>
              </a:ext>
            </a:extLst>
          </p:cNvPr>
          <p:cNvGrpSpPr/>
          <p:nvPr userDrawn="1"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F9CE5AFA-FC58-B4A7-99D8-E751335B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16906" y="10222174"/>
              <a:ext cx="191972" cy="0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3C9EE1E8-409C-C85C-3BB9-81CB7992ED61}"/>
                </a:ext>
              </a:extLst>
            </p:cNvPr>
            <p:cNvCxnSpPr/>
            <p:nvPr userDrawn="1"/>
          </p:nvCxnSpPr>
          <p:spPr>
            <a:xfrm>
              <a:off x="2055813" y="10164763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45BB1F8-AC73-87BE-68FF-38462D8F7EA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51050" y="10219416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C69DD6EC-9697-E094-B895-1B86B37DFE83}"/>
              </a:ext>
            </a:extLst>
          </p:cNvPr>
          <p:cNvCxnSpPr/>
          <p:nvPr userDrawn="1"/>
        </p:nvCxnSpPr>
        <p:spPr>
          <a:xfrm>
            <a:off x="793287" y="0"/>
            <a:ext cx="0" cy="68546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space réservé pour une image  69">
            <a:extLst>
              <a:ext uri="{FF2B5EF4-FFF2-40B4-BE49-F238E27FC236}">
                <a16:creationId xmlns:a16="http://schemas.microsoft.com/office/drawing/2014/main" id="{A1A6CF12-45EF-A5D2-4666-0ECAA5C145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15117" y="-1"/>
            <a:ext cx="7576884" cy="6886446"/>
          </a:xfrm>
          <a:custGeom>
            <a:avLst/>
            <a:gdLst>
              <a:gd name="connsiteX0" fmla="*/ 6443473 w 12435371"/>
              <a:gd name="connsiteY0" fmla="*/ 9866103 h 11303001"/>
              <a:gd name="connsiteX1" fmla="*/ 6648987 w 12435371"/>
              <a:gd name="connsiteY1" fmla="*/ 9876479 h 11303001"/>
              <a:gd name="connsiteX2" fmla="*/ 8562603 w 12435371"/>
              <a:gd name="connsiteY2" fmla="*/ 11194758 h 11303001"/>
              <a:gd name="connsiteX3" fmla="*/ 8598366 w 12435371"/>
              <a:gd name="connsiteY3" fmla="*/ 11274528 h 11303001"/>
              <a:gd name="connsiteX4" fmla="*/ 6443473 w 12435371"/>
              <a:gd name="connsiteY4" fmla="*/ 11274528 h 11303001"/>
              <a:gd name="connsiteX5" fmla="*/ 6443473 w 12435371"/>
              <a:gd name="connsiteY5" fmla="*/ 5723600 h 11303001"/>
              <a:gd name="connsiteX6" fmla="*/ 6443473 w 12435371"/>
              <a:gd name="connsiteY6" fmla="*/ 9863572 h 11303001"/>
              <a:gd name="connsiteX7" fmla="*/ 6237959 w 12435371"/>
              <a:gd name="connsiteY7" fmla="*/ 9873949 h 11303001"/>
              <a:gd name="connsiteX8" fmla="*/ 4324343 w 12435371"/>
              <a:gd name="connsiteY8" fmla="*/ 11192227 h 11303001"/>
              <a:gd name="connsiteX9" fmla="*/ 4274679 w 12435371"/>
              <a:gd name="connsiteY9" fmla="*/ 11303001 h 11303001"/>
              <a:gd name="connsiteX10" fmla="*/ 0 w 12435371"/>
              <a:gd name="connsiteY10" fmla="*/ 11303001 h 11303001"/>
              <a:gd name="connsiteX11" fmla="*/ 52599 w 12435371"/>
              <a:gd name="connsiteY11" fmla="*/ 10998818 h 11303001"/>
              <a:gd name="connsiteX12" fmla="*/ 6147815 w 12435371"/>
              <a:gd name="connsiteY12" fmla="*/ 5731076 h 11303001"/>
              <a:gd name="connsiteX13" fmla="*/ 6443473 w 12435371"/>
              <a:gd name="connsiteY13" fmla="*/ 0 h 11303001"/>
              <a:gd name="connsiteX14" fmla="*/ 12435371 w 12435371"/>
              <a:gd name="connsiteY14" fmla="*/ 0 h 11303001"/>
              <a:gd name="connsiteX15" fmla="*/ 12435371 w 12435371"/>
              <a:gd name="connsiteY15" fmla="*/ 9704627 h 11303001"/>
              <a:gd name="connsiteX16" fmla="*/ 12429977 w 12435371"/>
              <a:gd name="connsiteY16" fmla="*/ 9691313 h 11303001"/>
              <a:gd name="connsiteX17" fmla="*/ 6739131 w 12435371"/>
              <a:gd name="connsiteY17" fmla="*/ 5727892 h 11303001"/>
              <a:gd name="connsiteX18" fmla="*/ 6443473 w 12435371"/>
              <a:gd name="connsiteY18" fmla="*/ 5720417 h 1130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435371" h="11303001">
                <a:moveTo>
                  <a:pt x="6443473" y="9866103"/>
                </a:moveTo>
                <a:lnTo>
                  <a:pt x="6648987" y="9876479"/>
                </a:lnTo>
                <a:cubicBezTo>
                  <a:pt x="7487570" y="9961642"/>
                  <a:pt x="8199524" y="10475151"/>
                  <a:pt x="8562603" y="11194758"/>
                </a:cubicBezTo>
                <a:lnTo>
                  <a:pt x="8598366" y="11274528"/>
                </a:lnTo>
                <a:lnTo>
                  <a:pt x="6443473" y="11274528"/>
                </a:lnTo>
                <a:close/>
                <a:moveTo>
                  <a:pt x="6443473" y="5723600"/>
                </a:moveTo>
                <a:lnTo>
                  <a:pt x="6443473" y="9863572"/>
                </a:lnTo>
                <a:lnTo>
                  <a:pt x="6237959" y="9873949"/>
                </a:lnTo>
                <a:cubicBezTo>
                  <a:pt x="5399375" y="9959111"/>
                  <a:pt x="4687421" y="10472620"/>
                  <a:pt x="4324343" y="11192227"/>
                </a:cubicBezTo>
                <a:lnTo>
                  <a:pt x="4274679" y="11303001"/>
                </a:lnTo>
                <a:lnTo>
                  <a:pt x="0" y="11303001"/>
                </a:lnTo>
                <a:lnTo>
                  <a:pt x="52599" y="10998818"/>
                </a:lnTo>
                <a:cubicBezTo>
                  <a:pt x="627375" y="8097529"/>
                  <a:pt x="3115968" y="5884761"/>
                  <a:pt x="6147815" y="5731076"/>
                </a:cubicBezTo>
                <a:close/>
                <a:moveTo>
                  <a:pt x="6443473" y="0"/>
                </a:moveTo>
                <a:lnTo>
                  <a:pt x="12435371" y="0"/>
                </a:lnTo>
                <a:lnTo>
                  <a:pt x="12435371" y="9704627"/>
                </a:lnTo>
                <a:lnTo>
                  <a:pt x="12429977" y="9691313"/>
                </a:lnTo>
                <a:cubicBezTo>
                  <a:pt x="11468623" y="7453126"/>
                  <a:pt x="9297251" y="5857565"/>
                  <a:pt x="6739131" y="5727892"/>
                </a:cubicBezTo>
                <a:lnTo>
                  <a:pt x="6443473" y="572041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fr-FR"/>
              <a:t>Insérer image ici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179A2B51-DAFB-6977-5D42-C162E4062AB5}"/>
              </a:ext>
            </a:extLst>
          </p:cNvPr>
          <p:cNvGrpSpPr/>
          <p:nvPr userDrawn="1"/>
        </p:nvGrpSpPr>
        <p:grpSpPr>
          <a:xfrm>
            <a:off x="10154033" y="6030625"/>
            <a:ext cx="1666786" cy="429172"/>
            <a:chOff x="16741197" y="12092322"/>
            <a:chExt cx="2748460" cy="707737"/>
          </a:xfrm>
        </p:grpSpPr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DF62AE27-C4E5-8E56-12FE-564C3209DD1C}"/>
                </a:ext>
              </a:extLst>
            </p:cNvPr>
            <p:cNvSpPr/>
            <p:nvPr/>
          </p:nvSpPr>
          <p:spPr>
            <a:xfrm>
              <a:off x="16741197" y="12156471"/>
              <a:ext cx="306824" cy="290434"/>
            </a:xfrm>
            <a:custGeom>
              <a:avLst/>
              <a:gdLst>
                <a:gd name="connsiteX0" fmla="*/ 153937 w 306824"/>
                <a:gd name="connsiteY0" fmla="*/ 0 h 290434"/>
                <a:gd name="connsiteX1" fmla="*/ 0 w 306824"/>
                <a:gd name="connsiteY1" fmla="*/ 145742 h 290434"/>
                <a:gd name="connsiteX2" fmla="*/ 152888 w 306824"/>
                <a:gd name="connsiteY2" fmla="*/ 290434 h 290434"/>
                <a:gd name="connsiteX3" fmla="*/ 306825 w 306824"/>
                <a:gd name="connsiteY3" fmla="*/ 144693 h 290434"/>
                <a:gd name="connsiteX4" fmla="*/ 153937 w 306824"/>
                <a:gd name="connsiteY4" fmla="*/ 0 h 290434"/>
                <a:gd name="connsiteX5" fmla="*/ 153937 w 306824"/>
                <a:gd name="connsiteY5" fmla="*/ 207794 h 290434"/>
                <a:gd name="connsiteX6" fmla="*/ 94936 w 306824"/>
                <a:gd name="connsiteY6" fmla="*/ 144693 h 290434"/>
                <a:gd name="connsiteX7" fmla="*/ 152888 w 306824"/>
                <a:gd name="connsiteY7" fmla="*/ 82641 h 290434"/>
                <a:gd name="connsiteX8" fmla="*/ 211889 w 306824"/>
                <a:gd name="connsiteY8" fmla="*/ 145742 h 290434"/>
                <a:gd name="connsiteX9" fmla="*/ 153937 w 306824"/>
                <a:gd name="connsiteY9" fmla="*/ 207794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824" h="290434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5246D132-17B6-E817-3CBA-3F7E7CB050CB}"/>
                </a:ext>
              </a:extLst>
            </p:cNvPr>
            <p:cNvSpPr/>
            <p:nvPr/>
          </p:nvSpPr>
          <p:spPr>
            <a:xfrm>
              <a:off x="17978314" y="12156471"/>
              <a:ext cx="306824" cy="290434"/>
            </a:xfrm>
            <a:custGeom>
              <a:avLst/>
              <a:gdLst>
                <a:gd name="connsiteX0" fmla="*/ 153937 w 306824"/>
                <a:gd name="connsiteY0" fmla="*/ 0 h 290434"/>
                <a:gd name="connsiteX1" fmla="*/ 0 w 306824"/>
                <a:gd name="connsiteY1" fmla="*/ 145742 h 290434"/>
                <a:gd name="connsiteX2" fmla="*/ 152888 w 306824"/>
                <a:gd name="connsiteY2" fmla="*/ 290434 h 290434"/>
                <a:gd name="connsiteX3" fmla="*/ 306825 w 306824"/>
                <a:gd name="connsiteY3" fmla="*/ 144693 h 290434"/>
                <a:gd name="connsiteX4" fmla="*/ 153937 w 306824"/>
                <a:gd name="connsiteY4" fmla="*/ 0 h 290434"/>
                <a:gd name="connsiteX5" fmla="*/ 153937 w 306824"/>
                <a:gd name="connsiteY5" fmla="*/ 207794 h 290434"/>
                <a:gd name="connsiteX6" fmla="*/ 94936 w 306824"/>
                <a:gd name="connsiteY6" fmla="*/ 144693 h 290434"/>
                <a:gd name="connsiteX7" fmla="*/ 152888 w 306824"/>
                <a:gd name="connsiteY7" fmla="*/ 82641 h 290434"/>
                <a:gd name="connsiteX8" fmla="*/ 211889 w 306824"/>
                <a:gd name="connsiteY8" fmla="*/ 145742 h 290434"/>
                <a:gd name="connsiteX9" fmla="*/ 153937 w 306824"/>
                <a:gd name="connsiteY9" fmla="*/ 207794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824" h="290434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6113452A-EE1A-5BCC-F0F1-111B2D8E7297}"/>
                </a:ext>
              </a:extLst>
            </p:cNvPr>
            <p:cNvSpPr/>
            <p:nvPr/>
          </p:nvSpPr>
          <p:spPr>
            <a:xfrm>
              <a:off x="17068610" y="12156471"/>
              <a:ext cx="275084" cy="283762"/>
            </a:xfrm>
            <a:custGeom>
              <a:avLst/>
              <a:gdLst>
                <a:gd name="connsiteX0" fmla="*/ 0 w 275084"/>
                <a:gd name="connsiteY0" fmla="*/ 6196 h 283762"/>
                <a:gd name="connsiteX1" fmla="*/ 97509 w 275084"/>
                <a:gd name="connsiteY1" fmla="*/ 6196 h 283762"/>
                <a:gd name="connsiteX2" fmla="*/ 97509 w 275084"/>
                <a:gd name="connsiteY2" fmla="*/ 45181 h 283762"/>
                <a:gd name="connsiteX3" fmla="*/ 180625 w 275084"/>
                <a:gd name="connsiteY3" fmla="*/ 0 h 283762"/>
                <a:gd name="connsiteX4" fmla="*/ 275084 w 275084"/>
                <a:gd name="connsiteY4" fmla="*/ 102086 h 283762"/>
                <a:gd name="connsiteX5" fmla="*/ 275084 w 275084"/>
                <a:gd name="connsiteY5" fmla="*/ 283762 h 283762"/>
                <a:gd name="connsiteX6" fmla="*/ 177575 w 275084"/>
                <a:gd name="connsiteY6" fmla="*/ 283762 h 283762"/>
                <a:gd name="connsiteX7" fmla="*/ 177575 w 275084"/>
                <a:gd name="connsiteY7" fmla="*/ 133445 h 283762"/>
                <a:gd name="connsiteX8" fmla="*/ 138591 w 275084"/>
                <a:gd name="connsiteY8" fmla="*/ 86740 h 283762"/>
                <a:gd name="connsiteX9" fmla="*/ 97509 w 275084"/>
                <a:gd name="connsiteY9" fmla="*/ 133445 h 283762"/>
                <a:gd name="connsiteX10" fmla="*/ 97509 w 275084"/>
                <a:gd name="connsiteY10" fmla="*/ 283762 h 283762"/>
                <a:gd name="connsiteX11" fmla="*/ 0 w 275084"/>
                <a:gd name="connsiteY11" fmla="*/ 283762 h 283762"/>
                <a:gd name="connsiteX12" fmla="*/ 0 w 275084"/>
                <a:gd name="connsiteY12" fmla="*/ 6196 h 28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084" h="283762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621B71E3-E134-11D1-F565-65E79041B827}"/>
                </a:ext>
              </a:extLst>
            </p:cNvPr>
            <p:cNvSpPr/>
            <p:nvPr/>
          </p:nvSpPr>
          <p:spPr>
            <a:xfrm>
              <a:off x="17362090" y="12156567"/>
              <a:ext cx="280136" cy="290434"/>
            </a:xfrm>
            <a:custGeom>
              <a:avLst/>
              <a:gdLst>
                <a:gd name="connsiteX0" fmla="*/ 280136 w 280136"/>
                <a:gd name="connsiteY0" fmla="*/ 151842 h 290434"/>
                <a:gd name="connsiteX1" fmla="*/ 140116 w 280136"/>
                <a:gd name="connsiteY1" fmla="*/ 0 h 290434"/>
                <a:gd name="connsiteX2" fmla="*/ 0 w 280136"/>
                <a:gd name="connsiteY2" fmla="*/ 145742 h 290434"/>
                <a:gd name="connsiteX3" fmla="*/ 148790 w 280136"/>
                <a:gd name="connsiteY3" fmla="*/ 290434 h 290434"/>
                <a:gd name="connsiteX4" fmla="*/ 269365 w 280136"/>
                <a:gd name="connsiteY4" fmla="*/ 234006 h 290434"/>
                <a:gd name="connsiteX5" fmla="*/ 215511 w 280136"/>
                <a:gd name="connsiteY5" fmla="*/ 189302 h 290434"/>
                <a:gd name="connsiteX6" fmla="*/ 153937 w 280136"/>
                <a:gd name="connsiteY6" fmla="*/ 217516 h 290434"/>
                <a:gd name="connsiteX7" fmla="*/ 93887 w 280136"/>
                <a:gd name="connsiteY7" fmla="*/ 171859 h 290434"/>
                <a:gd name="connsiteX8" fmla="*/ 279660 w 280136"/>
                <a:gd name="connsiteY8" fmla="*/ 171859 h 290434"/>
                <a:gd name="connsiteX9" fmla="*/ 280136 w 280136"/>
                <a:gd name="connsiteY9" fmla="*/ 151842 h 290434"/>
                <a:gd name="connsiteX10" fmla="*/ 92362 w 280136"/>
                <a:gd name="connsiteY10" fmla="*/ 122103 h 290434"/>
                <a:gd name="connsiteX11" fmla="*/ 140592 w 280136"/>
                <a:gd name="connsiteY11" fmla="*/ 71870 h 290434"/>
                <a:gd name="connsiteX12" fmla="*/ 188823 w 280136"/>
                <a:gd name="connsiteY12" fmla="*/ 122103 h 290434"/>
                <a:gd name="connsiteX13" fmla="*/ 92362 w 280136"/>
                <a:gd name="connsiteY13" fmla="*/ 122103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136" h="290434">
                  <a:moveTo>
                    <a:pt x="280136" y="151842"/>
                  </a:moveTo>
                  <a:cubicBezTo>
                    <a:pt x="280136" y="70249"/>
                    <a:pt x="236005" y="0"/>
                    <a:pt x="140116" y="0"/>
                  </a:cubicBezTo>
                  <a:cubicBezTo>
                    <a:pt x="58048" y="0"/>
                    <a:pt x="0" y="64626"/>
                    <a:pt x="0" y="145742"/>
                  </a:cubicBezTo>
                  <a:cubicBezTo>
                    <a:pt x="0" y="231909"/>
                    <a:pt x="61575" y="290434"/>
                    <a:pt x="148790" y="290434"/>
                  </a:cubicBezTo>
                  <a:cubicBezTo>
                    <a:pt x="204169" y="290434"/>
                    <a:pt x="242677" y="267844"/>
                    <a:pt x="269365" y="234006"/>
                  </a:cubicBezTo>
                  <a:lnTo>
                    <a:pt x="215511" y="189302"/>
                  </a:lnTo>
                  <a:cubicBezTo>
                    <a:pt x="195495" y="208842"/>
                    <a:pt x="177003" y="217516"/>
                    <a:pt x="153937" y="217516"/>
                  </a:cubicBezTo>
                  <a:cubicBezTo>
                    <a:pt x="123626" y="217516"/>
                    <a:pt x="101608" y="202170"/>
                    <a:pt x="93887" y="171859"/>
                  </a:cubicBezTo>
                  <a:lnTo>
                    <a:pt x="279660" y="171859"/>
                  </a:lnTo>
                  <a:cubicBezTo>
                    <a:pt x="280136" y="165186"/>
                    <a:pt x="280136" y="158037"/>
                    <a:pt x="280136" y="151842"/>
                  </a:cubicBezTo>
                  <a:moveTo>
                    <a:pt x="92362" y="122103"/>
                  </a:moveTo>
                  <a:cubicBezTo>
                    <a:pt x="97509" y="91791"/>
                    <a:pt x="114952" y="71870"/>
                    <a:pt x="140592" y="71870"/>
                  </a:cubicBezTo>
                  <a:cubicBezTo>
                    <a:pt x="166233" y="71870"/>
                    <a:pt x="185201" y="91315"/>
                    <a:pt x="188823" y="122103"/>
                  </a:cubicBezTo>
                  <a:lnTo>
                    <a:pt x="92362" y="1221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11F26310-FC88-C178-DFDB-6E5278084244}"/>
                </a:ext>
              </a:extLst>
            </p:cNvPr>
            <p:cNvSpPr/>
            <p:nvPr/>
          </p:nvSpPr>
          <p:spPr>
            <a:xfrm>
              <a:off x="17663196" y="12156376"/>
              <a:ext cx="304727" cy="365926"/>
            </a:xfrm>
            <a:custGeom>
              <a:avLst/>
              <a:gdLst>
                <a:gd name="connsiteX0" fmla="*/ 181674 w 304727"/>
                <a:gd name="connsiteY0" fmla="*/ 95 h 365926"/>
                <a:gd name="connsiteX1" fmla="*/ 97509 w 304727"/>
                <a:gd name="connsiteY1" fmla="*/ 43179 h 365926"/>
                <a:gd name="connsiteX2" fmla="*/ 97509 w 304727"/>
                <a:gd name="connsiteY2" fmla="*/ 6196 h 365926"/>
                <a:gd name="connsiteX3" fmla="*/ 0 w 304727"/>
                <a:gd name="connsiteY3" fmla="*/ 6196 h 365926"/>
                <a:gd name="connsiteX4" fmla="*/ 0 w 304727"/>
                <a:gd name="connsiteY4" fmla="*/ 365926 h 365926"/>
                <a:gd name="connsiteX5" fmla="*/ 97509 w 304727"/>
                <a:gd name="connsiteY5" fmla="*/ 365926 h 365926"/>
                <a:gd name="connsiteX6" fmla="*/ 97509 w 304727"/>
                <a:gd name="connsiteY6" fmla="*/ 249924 h 365926"/>
                <a:gd name="connsiteX7" fmla="*/ 182150 w 304727"/>
                <a:gd name="connsiteY7" fmla="*/ 289958 h 365926"/>
                <a:gd name="connsiteX8" fmla="*/ 304728 w 304727"/>
                <a:gd name="connsiteY8" fmla="*/ 144216 h 365926"/>
                <a:gd name="connsiteX9" fmla="*/ 181579 w 304727"/>
                <a:gd name="connsiteY9" fmla="*/ 0 h 365926"/>
                <a:gd name="connsiteX10" fmla="*/ 151840 w 304727"/>
                <a:gd name="connsiteY10" fmla="*/ 208365 h 365926"/>
                <a:gd name="connsiteX11" fmla="*/ 95412 w 304727"/>
                <a:gd name="connsiteY11" fmla="*/ 144693 h 365926"/>
                <a:gd name="connsiteX12" fmla="*/ 151840 w 304727"/>
                <a:gd name="connsiteY12" fmla="*/ 81592 h 365926"/>
                <a:gd name="connsiteX13" fmla="*/ 208839 w 304727"/>
                <a:gd name="connsiteY13" fmla="*/ 144693 h 365926"/>
                <a:gd name="connsiteX14" fmla="*/ 151840 w 304727"/>
                <a:gd name="connsiteY14" fmla="*/ 208365 h 36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727" h="365926">
                  <a:moveTo>
                    <a:pt x="181674" y="95"/>
                  </a:moveTo>
                  <a:cubicBezTo>
                    <a:pt x="140116" y="95"/>
                    <a:pt x="116477" y="20112"/>
                    <a:pt x="97509" y="43179"/>
                  </a:cubicBezTo>
                  <a:lnTo>
                    <a:pt x="97509" y="6196"/>
                  </a:lnTo>
                  <a:lnTo>
                    <a:pt x="0" y="6196"/>
                  </a:lnTo>
                  <a:lnTo>
                    <a:pt x="0" y="365926"/>
                  </a:lnTo>
                  <a:lnTo>
                    <a:pt x="97509" y="365926"/>
                  </a:lnTo>
                  <a:lnTo>
                    <a:pt x="97509" y="249924"/>
                  </a:lnTo>
                  <a:cubicBezTo>
                    <a:pt x="115429" y="270990"/>
                    <a:pt x="140116" y="289958"/>
                    <a:pt x="182150" y="289958"/>
                  </a:cubicBezTo>
                  <a:cubicBezTo>
                    <a:pt x="247824" y="289958"/>
                    <a:pt x="304728" y="234578"/>
                    <a:pt x="304728" y="144216"/>
                  </a:cubicBezTo>
                  <a:cubicBezTo>
                    <a:pt x="304728" y="53855"/>
                    <a:pt x="247729" y="0"/>
                    <a:pt x="181579" y="0"/>
                  </a:cubicBezTo>
                  <a:moveTo>
                    <a:pt x="151840" y="208365"/>
                  </a:moveTo>
                  <a:cubicBezTo>
                    <a:pt x="120576" y="208365"/>
                    <a:pt x="95412" y="181677"/>
                    <a:pt x="95412" y="144693"/>
                  </a:cubicBezTo>
                  <a:cubicBezTo>
                    <a:pt x="95412" y="107710"/>
                    <a:pt x="120576" y="81592"/>
                    <a:pt x="151840" y="81592"/>
                  </a:cubicBezTo>
                  <a:cubicBezTo>
                    <a:pt x="183104" y="81592"/>
                    <a:pt x="208839" y="108281"/>
                    <a:pt x="208839" y="144693"/>
                  </a:cubicBezTo>
                  <a:cubicBezTo>
                    <a:pt x="208839" y="181105"/>
                    <a:pt x="183676" y="208365"/>
                    <a:pt x="151840" y="208365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0F30B67F-E02E-2DBC-B12E-50D9A311569A}"/>
                </a:ext>
              </a:extLst>
            </p:cNvPr>
            <p:cNvSpPr/>
            <p:nvPr/>
          </p:nvSpPr>
          <p:spPr>
            <a:xfrm>
              <a:off x="18307729" y="12162667"/>
              <a:ext cx="97509" cy="277566"/>
            </a:xfrm>
            <a:custGeom>
              <a:avLst/>
              <a:gdLst>
                <a:gd name="connsiteX0" fmla="*/ 0 w 97509"/>
                <a:gd name="connsiteY0" fmla="*/ 0 h 277566"/>
                <a:gd name="connsiteX1" fmla="*/ 97509 w 97509"/>
                <a:gd name="connsiteY1" fmla="*/ 0 h 277566"/>
                <a:gd name="connsiteX2" fmla="*/ 97509 w 97509"/>
                <a:gd name="connsiteY2" fmla="*/ 277567 h 277566"/>
                <a:gd name="connsiteX3" fmla="*/ 0 w 97509"/>
                <a:gd name="connsiteY3" fmla="*/ 277567 h 27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509" h="277566">
                  <a:moveTo>
                    <a:pt x="0" y="0"/>
                  </a:moveTo>
                  <a:lnTo>
                    <a:pt x="97509" y="0"/>
                  </a:lnTo>
                  <a:lnTo>
                    <a:pt x="97509" y="277567"/>
                  </a:lnTo>
                  <a:lnTo>
                    <a:pt x="0" y="2775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306A694F-B02E-64C3-8F27-E646D5B52AC7}"/>
                </a:ext>
              </a:extLst>
            </p:cNvPr>
            <p:cNvSpPr/>
            <p:nvPr/>
          </p:nvSpPr>
          <p:spPr>
            <a:xfrm>
              <a:off x="18439075" y="12156471"/>
              <a:ext cx="275084" cy="283762"/>
            </a:xfrm>
            <a:custGeom>
              <a:avLst/>
              <a:gdLst>
                <a:gd name="connsiteX0" fmla="*/ 0 w 275084"/>
                <a:gd name="connsiteY0" fmla="*/ 6196 h 283762"/>
                <a:gd name="connsiteX1" fmla="*/ 97509 w 275084"/>
                <a:gd name="connsiteY1" fmla="*/ 6196 h 283762"/>
                <a:gd name="connsiteX2" fmla="*/ 97509 w 275084"/>
                <a:gd name="connsiteY2" fmla="*/ 45181 h 283762"/>
                <a:gd name="connsiteX3" fmla="*/ 180625 w 275084"/>
                <a:gd name="connsiteY3" fmla="*/ 0 h 283762"/>
                <a:gd name="connsiteX4" fmla="*/ 275084 w 275084"/>
                <a:gd name="connsiteY4" fmla="*/ 102086 h 283762"/>
                <a:gd name="connsiteX5" fmla="*/ 275084 w 275084"/>
                <a:gd name="connsiteY5" fmla="*/ 283762 h 283762"/>
                <a:gd name="connsiteX6" fmla="*/ 177575 w 275084"/>
                <a:gd name="connsiteY6" fmla="*/ 283762 h 283762"/>
                <a:gd name="connsiteX7" fmla="*/ 177575 w 275084"/>
                <a:gd name="connsiteY7" fmla="*/ 133445 h 283762"/>
                <a:gd name="connsiteX8" fmla="*/ 138591 w 275084"/>
                <a:gd name="connsiteY8" fmla="*/ 86740 h 283762"/>
                <a:gd name="connsiteX9" fmla="*/ 97509 w 275084"/>
                <a:gd name="connsiteY9" fmla="*/ 133445 h 283762"/>
                <a:gd name="connsiteX10" fmla="*/ 97509 w 275084"/>
                <a:gd name="connsiteY10" fmla="*/ 283762 h 283762"/>
                <a:gd name="connsiteX11" fmla="*/ 0 w 275084"/>
                <a:gd name="connsiteY11" fmla="*/ 283762 h 283762"/>
                <a:gd name="connsiteX12" fmla="*/ 0 w 275084"/>
                <a:gd name="connsiteY12" fmla="*/ 6196 h 28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084" h="283762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A72388B8-31C8-1719-58C0-B37232D14598}"/>
                </a:ext>
              </a:extLst>
            </p:cNvPr>
            <p:cNvSpPr/>
            <p:nvPr/>
          </p:nvSpPr>
          <p:spPr>
            <a:xfrm>
              <a:off x="18730268" y="12092322"/>
              <a:ext cx="194923" cy="347911"/>
            </a:xfrm>
            <a:custGeom>
              <a:avLst/>
              <a:gdLst>
                <a:gd name="connsiteX0" fmla="*/ 32789 w 194923"/>
                <a:gd name="connsiteY0" fmla="*/ 347911 h 347911"/>
                <a:gd name="connsiteX1" fmla="*/ 32789 w 194923"/>
                <a:gd name="connsiteY1" fmla="*/ 148887 h 347911"/>
                <a:gd name="connsiteX2" fmla="*/ 0 w 194923"/>
                <a:gd name="connsiteY2" fmla="*/ 148887 h 347911"/>
                <a:gd name="connsiteX3" fmla="*/ 0 w 194923"/>
                <a:gd name="connsiteY3" fmla="*/ 70345 h 347911"/>
                <a:gd name="connsiteX4" fmla="*/ 32789 w 194923"/>
                <a:gd name="connsiteY4" fmla="*/ 70345 h 347911"/>
                <a:gd name="connsiteX5" fmla="*/ 32789 w 194923"/>
                <a:gd name="connsiteY5" fmla="*/ 0 h 347911"/>
                <a:gd name="connsiteX6" fmla="*/ 130298 w 194923"/>
                <a:gd name="connsiteY6" fmla="*/ 0 h 347911"/>
                <a:gd name="connsiteX7" fmla="*/ 130298 w 194923"/>
                <a:gd name="connsiteY7" fmla="*/ 70345 h 347911"/>
                <a:gd name="connsiteX8" fmla="*/ 194923 w 194923"/>
                <a:gd name="connsiteY8" fmla="*/ 70345 h 347911"/>
                <a:gd name="connsiteX9" fmla="*/ 194923 w 194923"/>
                <a:gd name="connsiteY9" fmla="*/ 148887 h 347911"/>
                <a:gd name="connsiteX10" fmla="*/ 130298 w 194923"/>
                <a:gd name="connsiteY10" fmla="*/ 148887 h 347911"/>
                <a:gd name="connsiteX11" fmla="*/ 130298 w 194923"/>
                <a:gd name="connsiteY11" fmla="*/ 347911 h 347911"/>
                <a:gd name="connsiteX12" fmla="*/ 32789 w 194923"/>
                <a:gd name="connsiteY12" fmla="*/ 347911 h 34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23" h="347911">
                  <a:moveTo>
                    <a:pt x="32789" y="347911"/>
                  </a:moveTo>
                  <a:lnTo>
                    <a:pt x="32789" y="148887"/>
                  </a:lnTo>
                  <a:lnTo>
                    <a:pt x="0" y="148887"/>
                  </a:lnTo>
                  <a:lnTo>
                    <a:pt x="0" y="70345"/>
                  </a:lnTo>
                  <a:lnTo>
                    <a:pt x="32789" y="70345"/>
                  </a:lnTo>
                  <a:lnTo>
                    <a:pt x="32789" y="0"/>
                  </a:lnTo>
                  <a:lnTo>
                    <a:pt x="130298" y="0"/>
                  </a:lnTo>
                  <a:lnTo>
                    <a:pt x="130298" y="70345"/>
                  </a:lnTo>
                  <a:lnTo>
                    <a:pt x="194923" y="70345"/>
                  </a:lnTo>
                  <a:lnTo>
                    <a:pt x="194923" y="148887"/>
                  </a:lnTo>
                  <a:lnTo>
                    <a:pt x="130298" y="148887"/>
                  </a:lnTo>
                  <a:lnTo>
                    <a:pt x="130298" y="347911"/>
                  </a:lnTo>
                  <a:lnTo>
                    <a:pt x="32789" y="3479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E4FB240D-A230-1F48-F795-78496D2758EC}"/>
                </a:ext>
              </a:extLst>
            </p:cNvPr>
            <p:cNvSpPr/>
            <p:nvPr/>
          </p:nvSpPr>
          <p:spPr>
            <a:xfrm>
              <a:off x="18903173" y="12327758"/>
              <a:ext cx="119146" cy="119147"/>
            </a:xfrm>
            <a:custGeom>
              <a:avLst/>
              <a:gdLst>
                <a:gd name="connsiteX0" fmla="*/ 119146 w 119146"/>
                <a:gd name="connsiteY0" fmla="*/ 59574 h 119147"/>
                <a:gd name="connsiteX1" fmla="*/ 59573 w 119146"/>
                <a:gd name="connsiteY1" fmla="*/ 119148 h 119147"/>
                <a:gd name="connsiteX2" fmla="*/ 0 w 119146"/>
                <a:gd name="connsiteY2" fmla="*/ 59574 h 119147"/>
                <a:gd name="connsiteX3" fmla="*/ 59573 w 119146"/>
                <a:gd name="connsiteY3" fmla="*/ 0 h 119147"/>
                <a:gd name="connsiteX4" fmla="*/ 119146 w 119146"/>
                <a:gd name="connsiteY4" fmla="*/ 59574 h 1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46" h="119147">
                  <a:moveTo>
                    <a:pt x="119146" y="59574"/>
                  </a:moveTo>
                  <a:cubicBezTo>
                    <a:pt x="119146" y="92459"/>
                    <a:pt x="92457" y="119148"/>
                    <a:pt x="59573" y="119148"/>
                  </a:cubicBezTo>
                  <a:cubicBezTo>
                    <a:pt x="26689" y="119148"/>
                    <a:pt x="0" y="92459"/>
                    <a:pt x="0" y="59574"/>
                  </a:cubicBezTo>
                  <a:cubicBezTo>
                    <a:pt x="0" y="26689"/>
                    <a:pt x="26689" y="0"/>
                    <a:pt x="59573" y="0"/>
                  </a:cubicBezTo>
                  <a:cubicBezTo>
                    <a:pt x="92457" y="0"/>
                    <a:pt x="119146" y="26689"/>
                    <a:pt x="119146" y="59574"/>
                  </a:cubicBezTo>
                </a:path>
              </a:pathLst>
            </a:custGeom>
            <a:solidFill>
              <a:srgbClr val="00A2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199CF841-1BC6-1985-28C3-4CD352927369}"/>
                </a:ext>
              </a:extLst>
            </p:cNvPr>
            <p:cNvSpPr/>
            <p:nvPr/>
          </p:nvSpPr>
          <p:spPr>
            <a:xfrm>
              <a:off x="17661767" y="12603990"/>
              <a:ext cx="110662" cy="146122"/>
            </a:xfrm>
            <a:custGeom>
              <a:avLst/>
              <a:gdLst>
                <a:gd name="connsiteX0" fmla="*/ 87024 w 110662"/>
                <a:gd name="connsiteY0" fmla="*/ 42226 h 146122"/>
                <a:gd name="connsiteX1" fmla="*/ 104372 w 110662"/>
                <a:gd name="connsiteY1" fmla="*/ 61385 h 146122"/>
                <a:gd name="connsiteX2" fmla="*/ 110663 w 110662"/>
                <a:gd name="connsiteY2" fmla="*/ 90743 h 146122"/>
                <a:gd name="connsiteX3" fmla="*/ 104372 w 110662"/>
                <a:gd name="connsiteY3" fmla="*/ 120291 h 146122"/>
                <a:gd name="connsiteX4" fmla="*/ 87024 w 110662"/>
                <a:gd name="connsiteY4" fmla="*/ 139451 h 146122"/>
                <a:gd name="connsiteX5" fmla="*/ 61861 w 110662"/>
                <a:gd name="connsiteY5" fmla="*/ 146123 h 146122"/>
                <a:gd name="connsiteX6" fmla="*/ 36792 w 110662"/>
                <a:gd name="connsiteY6" fmla="*/ 138879 h 146122"/>
                <a:gd name="connsiteX7" fmla="*/ 22304 w 110662"/>
                <a:gd name="connsiteY7" fmla="*/ 119720 h 146122"/>
                <a:gd name="connsiteX8" fmla="*/ 22304 w 110662"/>
                <a:gd name="connsiteY8" fmla="*/ 144788 h 146122"/>
                <a:gd name="connsiteX9" fmla="*/ 0 w 110662"/>
                <a:gd name="connsiteY9" fmla="*/ 144788 h 146122"/>
                <a:gd name="connsiteX10" fmla="*/ 0 w 110662"/>
                <a:gd name="connsiteY10" fmla="*/ 0 h 146122"/>
                <a:gd name="connsiteX11" fmla="*/ 22304 w 110662"/>
                <a:gd name="connsiteY11" fmla="*/ 0 h 146122"/>
                <a:gd name="connsiteX12" fmla="*/ 22304 w 110662"/>
                <a:gd name="connsiteY12" fmla="*/ 62052 h 146122"/>
                <a:gd name="connsiteX13" fmla="*/ 36792 w 110662"/>
                <a:gd name="connsiteY13" fmla="*/ 42893 h 146122"/>
                <a:gd name="connsiteX14" fmla="*/ 61861 w 110662"/>
                <a:gd name="connsiteY14" fmla="*/ 35649 h 146122"/>
                <a:gd name="connsiteX15" fmla="*/ 87024 w 110662"/>
                <a:gd name="connsiteY15" fmla="*/ 42321 h 146122"/>
                <a:gd name="connsiteX16" fmla="*/ 38222 w 110662"/>
                <a:gd name="connsiteY16" fmla="*/ 59574 h 146122"/>
                <a:gd name="connsiteX17" fmla="*/ 26498 w 110662"/>
                <a:gd name="connsiteY17" fmla="*/ 72061 h 146122"/>
                <a:gd name="connsiteX18" fmla="*/ 22209 w 110662"/>
                <a:gd name="connsiteY18" fmla="*/ 90743 h 146122"/>
                <a:gd name="connsiteX19" fmla="*/ 26498 w 110662"/>
                <a:gd name="connsiteY19" fmla="*/ 109520 h 146122"/>
                <a:gd name="connsiteX20" fmla="*/ 38222 w 110662"/>
                <a:gd name="connsiteY20" fmla="*/ 121912 h 146122"/>
                <a:gd name="connsiteX21" fmla="*/ 55093 w 110662"/>
                <a:gd name="connsiteY21" fmla="*/ 126297 h 146122"/>
                <a:gd name="connsiteX22" fmla="*/ 78922 w 110662"/>
                <a:gd name="connsiteY22" fmla="*/ 116765 h 146122"/>
                <a:gd name="connsiteX23" fmla="*/ 87882 w 110662"/>
                <a:gd name="connsiteY23" fmla="*/ 90648 h 146122"/>
                <a:gd name="connsiteX24" fmla="*/ 78922 w 110662"/>
                <a:gd name="connsiteY24" fmla="*/ 64626 h 146122"/>
                <a:gd name="connsiteX25" fmla="*/ 55093 w 110662"/>
                <a:gd name="connsiteY25" fmla="*/ 54998 h 146122"/>
                <a:gd name="connsiteX26" fmla="*/ 38222 w 110662"/>
                <a:gd name="connsiteY26" fmla="*/ 59383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662" h="146122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6" y="62529"/>
                    <a:pt x="29358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8" y="114858"/>
                    <a:pt x="33266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72E57516-86BF-20C6-2E67-68EAEEBFBCA4}"/>
                </a:ext>
              </a:extLst>
            </p:cNvPr>
            <p:cNvSpPr/>
            <p:nvPr/>
          </p:nvSpPr>
          <p:spPr>
            <a:xfrm>
              <a:off x="17783391" y="12639639"/>
              <a:ext cx="105706" cy="110569"/>
            </a:xfrm>
            <a:custGeom>
              <a:avLst/>
              <a:gdLst>
                <a:gd name="connsiteX0" fmla="*/ 105039 w 105706"/>
                <a:gd name="connsiteY0" fmla="*/ 59669 h 110569"/>
                <a:gd name="connsiteX1" fmla="*/ 22018 w 105706"/>
                <a:gd name="connsiteY1" fmla="*/ 59669 h 110569"/>
                <a:gd name="connsiteX2" fmla="*/ 31169 w 105706"/>
                <a:gd name="connsiteY2" fmla="*/ 84357 h 110569"/>
                <a:gd name="connsiteX3" fmla="*/ 52520 w 105706"/>
                <a:gd name="connsiteY3" fmla="*/ 92363 h 110569"/>
                <a:gd name="connsiteX4" fmla="*/ 71392 w 105706"/>
                <a:gd name="connsiteY4" fmla="*/ 86644 h 110569"/>
                <a:gd name="connsiteX5" fmla="*/ 80924 w 105706"/>
                <a:gd name="connsiteY5" fmla="*/ 71584 h 110569"/>
                <a:gd name="connsiteX6" fmla="*/ 104753 w 105706"/>
                <a:gd name="connsiteY6" fmla="*/ 71584 h 110569"/>
                <a:gd name="connsiteX7" fmla="*/ 95698 w 105706"/>
                <a:gd name="connsiteY7" fmla="*/ 91791 h 110569"/>
                <a:gd name="connsiteX8" fmla="*/ 77874 w 105706"/>
                <a:gd name="connsiteY8" fmla="*/ 105613 h 110569"/>
                <a:gd name="connsiteX9" fmla="*/ 53377 w 105706"/>
                <a:gd name="connsiteY9" fmla="*/ 110569 h 110569"/>
                <a:gd name="connsiteX10" fmla="*/ 25736 w 105706"/>
                <a:gd name="connsiteY10" fmla="*/ 103897 h 110569"/>
                <a:gd name="connsiteX11" fmla="*/ 6863 w 105706"/>
                <a:gd name="connsiteY11" fmla="*/ 84738 h 110569"/>
                <a:gd name="connsiteX12" fmla="*/ 0 w 105706"/>
                <a:gd name="connsiteY12" fmla="*/ 55189 h 110569"/>
                <a:gd name="connsiteX13" fmla="*/ 6863 w 105706"/>
                <a:gd name="connsiteY13" fmla="*/ 25831 h 110569"/>
                <a:gd name="connsiteX14" fmla="*/ 25736 w 105706"/>
                <a:gd name="connsiteY14" fmla="*/ 6672 h 110569"/>
                <a:gd name="connsiteX15" fmla="*/ 53377 w 105706"/>
                <a:gd name="connsiteY15" fmla="*/ 0 h 110569"/>
                <a:gd name="connsiteX16" fmla="*/ 81115 w 105706"/>
                <a:gd name="connsiteY16" fmla="*/ 6577 h 110569"/>
                <a:gd name="connsiteX17" fmla="*/ 99320 w 105706"/>
                <a:gd name="connsiteY17" fmla="*/ 24592 h 110569"/>
                <a:gd name="connsiteX18" fmla="*/ 105706 w 105706"/>
                <a:gd name="connsiteY18" fmla="*/ 50137 h 110569"/>
                <a:gd name="connsiteX19" fmla="*/ 104944 w 105706"/>
                <a:gd name="connsiteY19" fmla="*/ 59765 h 110569"/>
                <a:gd name="connsiteX20" fmla="*/ 79685 w 105706"/>
                <a:gd name="connsiteY20" fmla="*/ 31741 h 110569"/>
                <a:gd name="connsiteX21" fmla="*/ 68724 w 105706"/>
                <a:gd name="connsiteY21" fmla="*/ 21161 h 110569"/>
                <a:gd name="connsiteX22" fmla="*/ 53568 w 105706"/>
                <a:gd name="connsiteY22" fmla="*/ 17729 h 110569"/>
                <a:gd name="connsiteX23" fmla="*/ 31645 w 105706"/>
                <a:gd name="connsiteY23" fmla="*/ 25736 h 110569"/>
                <a:gd name="connsiteX24" fmla="*/ 22018 w 105706"/>
                <a:gd name="connsiteY24" fmla="*/ 49375 h 110569"/>
                <a:gd name="connsiteX25" fmla="*/ 83307 w 105706"/>
                <a:gd name="connsiteY25" fmla="*/ 49375 h 110569"/>
                <a:gd name="connsiteX26" fmla="*/ 79685 w 105706"/>
                <a:gd name="connsiteY26" fmla="*/ 31646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06" h="110569">
                  <a:moveTo>
                    <a:pt x="105039" y="59669"/>
                  </a:moveTo>
                  <a:lnTo>
                    <a:pt x="22018" y="59669"/>
                  </a:lnTo>
                  <a:cubicBezTo>
                    <a:pt x="22400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5" y="108949"/>
                    <a:pt x="62433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4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363AD4D2-C4EE-F18C-3B96-FF2F7A6D3D74}"/>
                </a:ext>
              </a:extLst>
            </p:cNvPr>
            <p:cNvSpPr/>
            <p:nvPr/>
          </p:nvSpPr>
          <p:spPr>
            <a:xfrm>
              <a:off x="17888811" y="12640878"/>
              <a:ext cx="112187" cy="159181"/>
            </a:xfrm>
            <a:custGeom>
              <a:avLst/>
              <a:gdLst>
                <a:gd name="connsiteX0" fmla="*/ 25068 w 112187"/>
                <a:gd name="connsiteY0" fmla="*/ 95 h 159181"/>
                <a:gd name="connsiteX1" fmla="*/ 57381 w 112187"/>
                <a:gd name="connsiteY1" fmla="*/ 79400 h 159181"/>
                <a:gd name="connsiteX2" fmla="*/ 87310 w 112187"/>
                <a:gd name="connsiteY2" fmla="*/ 95 h 159181"/>
                <a:gd name="connsiteX3" fmla="*/ 112188 w 112187"/>
                <a:gd name="connsiteY3" fmla="*/ 95 h 159181"/>
                <a:gd name="connsiteX4" fmla="*/ 46991 w 112187"/>
                <a:gd name="connsiteY4" fmla="*/ 159181 h 159181"/>
                <a:gd name="connsiteX5" fmla="*/ 22114 w 112187"/>
                <a:gd name="connsiteY5" fmla="*/ 159181 h 159181"/>
                <a:gd name="connsiteX6" fmla="*/ 45371 w 112187"/>
                <a:gd name="connsiteY6" fmla="*/ 105326 h 159181"/>
                <a:gd name="connsiteX7" fmla="*/ 0 w 112187"/>
                <a:gd name="connsiteY7" fmla="*/ 0 h 159181"/>
                <a:gd name="connsiteX8" fmla="*/ 25068 w 112187"/>
                <a:gd name="connsiteY8" fmla="*/ 0 h 15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187" h="159181">
                  <a:moveTo>
                    <a:pt x="25068" y="95"/>
                  </a:moveTo>
                  <a:lnTo>
                    <a:pt x="57381" y="79400"/>
                  </a:lnTo>
                  <a:lnTo>
                    <a:pt x="87310" y="95"/>
                  </a:lnTo>
                  <a:lnTo>
                    <a:pt x="112188" y="95"/>
                  </a:lnTo>
                  <a:lnTo>
                    <a:pt x="46991" y="159181"/>
                  </a:lnTo>
                  <a:lnTo>
                    <a:pt x="22114" y="159181"/>
                  </a:lnTo>
                  <a:lnTo>
                    <a:pt x="45371" y="105326"/>
                  </a:lnTo>
                  <a:lnTo>
                    <a:pt x="0" y="0"/>
                  </a:lnTo>
                  <a:lnTo>
                    <a:pt x="25068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9466EB46-72FD-BF43-FADB-F823D2D8F8FD}"/>
                </a:ext>
              </a:extLst>
            </p:cNvPr>
            <p:cNvSpPr/>
            <p:nvPr/>
          </p:nvSpPr>
          <p:spPr>
            <a:xfrm>
              <a:off x="17999379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6" name="Forme libre : forme 55">
              <a:extLst>
                <a:ext uri="{FF2B5EF4-FFF2-40B4-BE49-F238E27FC236}">
                  <a16:creationId xmlns:a16="http://schemas.microsoft.com/office/drawing/2014/main" id="{A75C7FCA-60AF-2F04-7993-F4BC2953E8CE}"/>
                </a:ext>
              </a:extLst>
            </p:cNvPr>
            <p:cNvSpPr/>
            <p:nvPr/>
          </p:nvSpPr>
          <p:spPr>
            <a:xfrm>
              <a:off x="18125674" y="12639163"/>
              <a:ext cx="101703" cy="109615"/>
            </a:xfrm>
            <a:custGeom>
              <a:avLst/>
              <a:gdLst>
                <a:gd name="connsiteX0" fmla="*/ 90360 w 101703"/>
                <a:gd name="connsiteY0" fmla="*/ 12105 h 109615"/>
                <a:gd name="connsiteX1" fmla="*/ 101703 w 101703"/>
                <a:gd name="connsiteY1" fmla="*/ 46706 h 109615"/>
                <a:gd name="connsiteX2" fmla="*/ 101703 w 101703"/>
                <a:gd name="connsiteY2" fmla="*/ 109520 h 109615"/>
                <a:gd name="connsiteX3" fmla="*/ 79399 w 101703"/>
                <a:gd name="connsiteY3" fmla="*/ 109520 h 109615"/>
                <a:gd name="connsiteX4" fmla="*/ 79399 w 101703"/>
                <a:gd name="connsiteY4" fmla="*/ 49089 h 109615"/>
                <a:gd name="connsiteX5" fmla="*/ 71964 w 101703"/>
                <a:gd name="connsiteY5" fmla="*/ 26689 h 109615"/>
                <a:gd name="connsiteX6" fmla="*/ 51662 w 101703"/>
                <a:gd name="connsiteY6" fmla="*/ 18778 h 109615"/>
                <a:gd name="connsiteX7" fmla="*/ 30311 w 101703"/>
                <a:gd name="connsiteY7" fmla="*/ 27261 h 109615"/>
                <a:gd name="connsiteX8" fmla="*/ 22304 w 101703"/>
                <a:gd name="connsiteY8" fmla="*/ 52234 h 109615"/>
                <a:gd name="connsiteX9" fmla="*/ 22304 w 101703"/>
                <a:gd name="connsiteY9" fmla="*/ 109616 h 109615"/>
                <a:gd name="connsiteX10" fmla="*/ 0 w 101703"/>
                <a:gd name="connsiteY10" fmla="*/ 109616 h 109615"/>
                <a:gd name="connsiteX11" fmla="*/ 0 w 101703"/>
                <a:gd name="connsiteY11" fmla="*/ 1811 h 109615"/>
                <a:gd name="connsiteX12" fmla="*/ 22304 w 101703"/>
                <a:gd name="connsiteY12" fmla="*/ 1811 h 109615"/>
                <a:gd name="connsiteX13" fmla="*/ 22304 w 101703"/>
                <a:gd name="connsiteY13" fmla="*/ 25450 h 109615"/>
                <a:gd name="connsiteX14" fmla="*/ 36792 w 101703"/>
                <a:gd name="connsiteY14" fmla="*/ 6672 h 109615"/>
                <a:gd name="connsiteX15" fmla="*/ 60240 w 101703"/>
                <a:gd name="connsiteY15" fmla="*/ 0 h 109615"/>
                <a:gd name="connsiteX16" fmla="*/ 90360 w 101703"/>
                <a:gd name="connsiteY16" fmla="*/ 12105 h 10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703" h="109615">
                  <a:moveTo>
                    <a:pt x="90360" y="12105"/>
                  </a:moveTo>
                  <a:cubicBezTo>
                    <a:pt x="97890" y="20207"/>
                    <a:pt x="101703" y="31741"/>
                    <a:pt x="101703" y="46706"/>
                  </a:cubicBezTo>
                  <a:lnTo>
                    <a:pt x="101703" y="109520"/>
                  </a:lnTo>
                  <a:lnTo>
                    <a:pt x="79399" y="109520"/>
                  </a:lnTo>
                  <a:lnTo>
                    <a:pt x="79399" y="49089"/>
                  </a:lnTo>
                  <a:cubicBezTo>
                    <a:pt x="79399" y="39462"/>
                    <a:pt x="76921" y="31932"/>
                    <a:pt x="71964" y="26689"/>
                  </a:cubicBezTo>
                  <a:cubicBezTo>
                    <a:pt x="67008" y="21447"/>
                    <a:pt x="60240" y="18778"/>
                    <a:pt x="51662" y="18778"/>
                  </a:cubicBezTo>
                  <a:cubicBezTo>
                    <a:pt x="43083" y="18778"/>
                    <a:pt x="35649" y="21637"/>
                    <a:pt x="30311" y="27261"/>
                  </a:cubicBezTo>
                  <a:cubicBezTo>
                    <a:pt x="24973" y="32885"/>
                    <a:pt x="22304" y="41273"/>
                    <a:pt x="22304" y="52234"/>
                  </a:cubicBezTo>
                  <a:lnTo>
                    <a:pt x="22304" y="109616"/>
                  </a:lnTo>
                  <a:lnTo>
                    <a:pt x="0" y="109616"/>
                  </a:lnTo>
                  <a:lnTo>
                    <a:pt x="0" y="1811"/>
                  </a:lnTo>
                  <a:lnTo>
                    <a:pt x="22304" y="1811"/>
                  </a:lnTo>
                  <a:lnTo>
                    <a:pt x="22304" y="25450"/>
                  </a:lnTo>
                  <a:cubicBezTo>
                    <a:pt x="25164" y="17348"/>
                    <a:pt x="30025" y="11057"/>
                    <a:pt x="36792" y="6672"/>
                  </a:cubicBezTo>
                  <a:cubicBezTo>
                    <a:pt x="43560" y="2192"/>
                    <a:pt x="51376" y="0"/>
                    <a:pt x="60240" y="0"/>
                  </a:cubicBezTo>
                  <a:cubicBezTo>
                    <a:pt x="72727" y="0"/>
                    <a:pt x="82830" y="4003"/>
                    <a:pt x="90360" y="121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09C5D15E-7BD5-01E2-55A3-64CBB86197C1}"/>
                </a:ext>
              </a:extLst>
            </p:cNvPr>
            <p:cNvSpPr/>
            <p:nvPr/>
          </p:nvSpPr>
          <p:spPr>
            <a:xfrm>
              <a:off x="18242913" y="12603895"/>
              <a:ext cx="110853" cy="146122"/>
            </a:xfrm>
            <a:custGeom>
              <a:avLst/>
              <a:gdLst>
                <a:gd name="connsiteX0" fmla="*/ 73871 w 110853"/>
                <a:gd name="connsiteY0" fmla="*/ 42893 h 146122"/>
                <a:gd name="connsiteX1" fmla="*/ 88359 w 110853"/>
                <a:gd name="connsiteY1" fmla="*/ 62052 h 146122"/>
                <a:gd name="connsiteX2" fmla="*/ 88359 w 110853"/>
                <a:gd name="connsiteY2" fmla="*/ 0 h 146122"/>
                <a:gd name="connsiteX3" fmla="*/ 110853 w 110853"/>
                <a:gd name="connsiteY3" fmla="*/ 0 h 146122"/>
                <a:gd name="connsiteX4" fmla="*/ 110853 w 110853"/>
                <a:gd name="connsiteY4" fmla="*/ 144788 h 146122"/>
                <a:gd name="connsiteX5" fmla="*/ 88359 w 110853"/>
                <a:gd name="connsiteY5" fmla="*/ 144788 h 146122"/>
                <a:gd name="connsiteX6" fmla="*/ 88359 w 110853"/>
                <a:gd name="connsiteY6" fmla="*/ 119720 h 146122"/>
                <a:gd name="connsiteX7" fmla="*/ 73871 w 110853"/>
                <a:gd name="connsiteY7" fmla="*/ 138879 h 146122"/>
                <a:gd name="connsiteX8" fmla="*/ 48802 w 110853"/>
                <a:gd name="connsiteY8" fmla="*/ 146123 h 146122"/>
                <a:gd name="connsiteX9" fmla="*/ 23639 w 110853"/>
                <a:gd name="connsiteY9" fmla="*/ 139451 h 146122"/>
                <a:gd name="connsiteX10" fmla="*/ 6291 w 110853"/>
                <a:gd name="connsiteY10" fmla="*/ 120291 h 146122"/>
                <a:gd name="connsiteX11" fmla="*/ 0 w 110853"/>
                <a:gd name="connsiteY11" fmla="*/ 90743 h 146122"/>
                <a:gd name="connsiteX12" fmla="*/ 6291 w 110853"/>
                <a:gd name="connsiteY12" fmla="*/ 61385 h 146122"/>
                <a:gd name="connsiteX13" fmla="*/ 23639 w 110853"/>
                <a:gd name="connsiteY13" fmla="*/ 42226 h 146122"/>
                <a:gd name="connsiteX14" fmla="*/ 48802 w 110853"/>
                <a:gd name="connsiteY14" fmla="*/ 35554 h 146122"/>
                <a:gd name="connsiteX15" fmla="*/ 73871 w 110853"/>
                <a:gd name="connsiteY15" fmla="*/ 42798 h 146122"/>
                <a:gd name="connsiteX16" fmla="*/ 31931 w 110853"/>
                <a:gd name="connsiteY16" fmla="*/ 64721 h 146122"/>
                <a:gd name="connsiteX17" fmla="*/ 23067 w 110853"/>
                <a:gd name="connsiteY17" fmla="*/ 90838 h 146122"/>
                <a:gd name="connsiteX18" fmla="*/ 31931 w 110853"/>
                <a:gd name="connsiteY18" fmla="*/ 116956 h 146122"/>
                <a:gd name="connsiteX19" fmla="*/ 55760 w 110853"/>
                <a:gd name="connsiteY19" fmla="*/ 126487 h 146122"/>
                <a:gd name="connsiteX20" fmla="*/ 72631 w 110853"/>
                <a:gd name="connsiteY20" fmla="*/ 122103 h 146122"/>
                <a:gd name="connsiteX21" fmla="*/ 84355 w 110853"/>
                <a:gd name="connsiteY21" fmla="*/ 109711 h 146122"/>
                <a:gd name="connsiteX22" fmla="*/ 88645 w 110853"/>
                <a:gd name="connsiteY22" fmla="*/ 90934 h 146122"/>
                <a:gd name="connsiteX23" fmla="*/ 84355 w 110853"/>
                <a:gd name="connsiteY23" fmla="*/ 72251 h 146122"/>
                <a:gd name="connsiteX24" fmla="*/ 72631 w 110853"/>
                <a:gd name="connsiteY24" fmla="*/ 59765 h 146122"/>
                <a:gd name="connsiteX25" fmla="*/ 55760 w 110853"/>
                <a:gd name="connsiteY25" fmla="*/ 55380 h 146122"/>
                <a:gd name="connsiteX26" fmla="*/ 31931 w 110853"/>
                <a:gd name="connsiteY26" fmla="*/ 64912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853" h="146122">
                  <a:moveTo>
                    <a:pt x="73871" y="42893"/>
                  </a:moveTo>
                  <a:cubicBezTo>
                    <a:pt x="80829" y="47754"/>
                    <a:pt x="85594" y="54141"/>
                    <a:pt x="88359" y="62052"/>
                  </a:cubicBezTo>
                  <a:lnTo>
                    <a:pt x="88359" y="0"/>
                  </a:lnTo>
                  <a:lnTo>
                    <a:pt x="110853" y="0"/>
                  </a:lnTo>
                  <a:lnTo>
                    <a:pt x="110853" y="144788"/>
                  </a:lnTo>
                  <a:lnTo>
                    <a:pt x="88359" y="144788"/>
                  </a:lnTo>
                  <a:lnTo>
                    <a:pt x="88359" y="119720"/>
                  </a:lnTo>
                  <a:cubicBezTo>
                    <a:pt x="85594" y="127631"/>
                    <a:pt x="80829" y="134113"/>
                    <a:pt x="73871" y="138879"/>
                  </a:cubicBezTo>
                  <a:cubicBezTo>
                    <a:pt x="66912" y="143740"/>
                    <a:pt x="58620" y="146123"/>
                    <a:pt x="48802" y="146123"/>
                  </a:cubicBezTo>
                  <a:cubicBezTo>
                    <a:pt x="38985" y="146123"/>
                    <a:pt x="30978" y="143930"/>
                    <a:pt x="23639" y="139451"/>
                  </a:cubicBezTo>
                  <a:cubicBezTo>
                    <a:pt x="16299" y="135066"/>
                    <a:pt x="10485" y="128584"/>
                    <a:pt x="6291" y="120291"/>
                  </a:cubicBezTo>
                  <a:cubicBezTo>
                    <a:pt x="2097" y="111903"/>
                    <a:pt x="0" y="102086"/>
                    <a:pt x="0" y="90743"/>
                  </a:cubicBezTo>
                  <a:cubicBezTo>
                    <a:pt x="0" y="79400"/>
                    <a:pt x="2097" y="69773"/>
                    <a:pt x="6291" y="61385"/>
                  </a:cubicBezTo>
                  <a:cubicBezTo>
                    <a:pt x="10485" y="52997"/>
                    <a:pt x="16204" y="46611"/>
                    <a:pt x="23639" y="42226"/>
                  </a:cubicBezTo>
                  <a:cubicBezTo>
                    <a:pt x="30978" y="37746"/>
                    <a:pt x="39366" y="35554"/>
                    <a:pt x="48802" y="35554"/>
                  </a:cubicBezTo>
                  <a:cubicBezTo>
                    <a:pt x="58239" y="35554"/>
                    <a:pt x="66912" y="37937"/>
                    <a:pt x="73871" y="42798"/>
                  </a:cubicBezTo>
                  <a:close/>
                  <a:moveTo>
                    <a:pt x="31931" y="64721"/>
                  </a:moveTo>
                  <a:cubicBezTo>
                    <a:pt x="26021" y="71012"/>
                    <a:pt x="23067" y="79781"/>
                    <a:pt x="23067" y="90838"/>
                  </a:cubicBezTo>
                  <a:cubicBezTo>
                    <a:pt x="23067" y="101895"/>
                    <a:pt x="26021" y="110665"/>
                    <a:pt x="31931" y="116956"/>
                  </a:cubicBezTo>
                  <a:cubicBezTo>
                    <a:pt x="37841" y="123246"/>
                    <a:pt x="45752" y="126487"/>
                    <a:pt x="55760" y="126487"/>
                  </a:cubicBezTo>
                  <a:cubicBezTo>
                    <a:pt x="62051" y="126487"/>
                    <a:pt x="67675" y="125057"/>
                    <a:pt x="72631" y="122103"/>
                  </a:cubicBezTo>
                  <a:cubicBezTo>
                    <a:pt x="77588" y="119148"/>
                    <a:pt x="81496" y="115049"/>
                    <a:pt x="84355" y="109711"/>
                  </a:cubicBezTo>
                  <a:cubicBezTo>
                    <a:pt x="87215" y="104373"/>
                    <a:pt x="88645" y="98082"/>
                    <a:pt x="88645" y="90934"/>
                  </a:cubicBezTo>
                  <a:cubicBezTo>
                    <a:pt x="88645" y="83785"/>
                    <a:pt x="87215" y="77684"/>
                    <a:pt x="84355" y="72251"/>
                  </a:cubicBezTo>
                  <a:cubicBezTo>
                    <a:pt x="81496" y="66818"/>
                    <a:pt x="77588" y="62624"/>
                    <a:pt x="72631" y="59765"/>
                  </a:cubicBezTo>
                  <a:cubicBezTo>
                    <a:pt x="67675" y="56810"/>
                    <a:pt x="62051" y="55380"/>
                    <a:pt x="55760" y="55380"/>
                  </a:cubicBezTo>
                  <a:cubicBezTo>
                    <a:pt x="45847" y="55380"/>
                    <a:pt x="37936" y="58525"/>
                    <a:pt x="31931" y="649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CDBE68C2-A323-8BA2-CB2F-CA540371E1D5}"/>
                </a:ext>
              </a:extLst>
            </p:cNvPr>
            <p:cNvSpPr/>
            <p:nvPr/>
          </p:nvSpPr>
          <p:spPr>
            <a:xfrm>
              <a:off x="18406858" y="12614284"/>
              <a:ext cx="64148" cy="134494"/>
            </a:xfrm>
            <a:custGeom>
              <a:avLst/>
              <a:gdLst>
                <a:gd name="connsiteX0" fmla="*/ 64148 w 64148"/>
                <a:gd name="connsiteY0" fmla="*/ 115144 h 134494"/>
                <a:gd name="connsiteX1" fmla="*/ 64148 w 64148"/>
                <a:gd name="connsiteY1" fmla="*/ 134494 h 134494"/>
                <a:gd name="connsiteX2" fmla="*/ 50423 w 64148"/>
                <a:gd name="connsiteY2" fmla="*/ 134494 h 134494"/>
                <a:gd name="connsiteX3" fmla="*/ 24306 w 64148"/>
                <a:gd name="connsiteY3" fmla="*/ 126201 h 134494"/>
                <a:gd name="connsiteX4" fmla="*/ 15441 w 64148"/>
                <a:gd name="connsiteY4" fmla="*/ 98559 h 134494"/>
                <a:gd name="connsiteX5" fmla="*/ 15441 w 64148"/>
                <a:gd name="connsiteY5" fmla="*/ 45753 h 134494"/>
                <a:gd name="connsiteX6" fmla="*/ 0 w 64148"/>
                <a:gd name="connsiteY6" fmla="*/ 45753 h 134494"/>
                <a:gd name="connsiteX7" fmla="*/ 0 w 64148"/>
                <a:gd name="connsiteY7" fmla="*/ 26784 h 134494"/>
                <a:gd name="connsiteX8" fmla="*/ 15441 w 64148"/>
                <a:gd name="connsiteY8" fmla="*/ 26784 h 134494"/>
                <a:gd name="connsiteX9" fmla="*/ 15441 w 64148"/>
                <a:gd name="connsiteY9" fmla="*/ 0 h 134494"/>
                <a:gd name="connsiteX10" fmla="*/ 37936 w 64148"/>
                <a:gd name="connsiteY10" fmla="*/ 0 h 134494"/>
                <a:gd name="connsiteX11" fmla="*/ 37936 w 64148"/>
                <a:gd name="connsiteY11" fmla="*/ 26784 h 134494"/>
                <a:gd name="connsiteX12" fmla="*/ 63958 w 64148"/>
                <a:gd name="connsiteY12" fmla="*/ 26784 h 134494"/>
                <a:gd name="connsiteX13" fmla="*/ 63958 w 64148"/>
                <a:gd name="connsiteY13" fmla="*/ 45753 h 134494"/>
                <a:gd name="connsiteX14" fmla="*/ 37936 w 64148"/>
                <a:gd name="connsiteY14" fmla="*/ 45753 h 134494"/>
                <a:gd name="connsiteX15" fmla="*/ 37936 w 64148"/>
                <a:gd name="connsiteY15" fmla="*/ 98940 h 134494"/>
                <a:gd name="connsiteX16" fmla="*/ 41367 w 64148"/>
                <a:gd name="connsiteY16" fmla="*/ 111618 h 134494"/>
                <a:gd name="connsiteX17" fmla="*/ 53377 w 64148"/>
                <a:gd name="connsiteY17" fmla="*/ 115144 h 134494"/>
                <a:gd name="connsiteX18" fmla="*/ 64148 w 64148"/>
                <a:gd name="connsiteY18" fmla="*/ 115144 h 1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148" h="134494">
                  <a:moveTo>
                    <a:pt x="64148" y="115144"/>
                  </a:moveTo>
                  <a:lnTo>
                    <a:pt x="64148" y="134494"/>
                  </a:lnTo>
                  <a:lnTo>
                    <a:pt x="50423" y="134494"/>
                  </a:lnTo>
                  <a:cubicBezTo>
                    <a:pt x="38985" y="134494"/>
                    <a:pt x="30215" y="131730"/>
                    <a:pt x="24306" y="126201"/>
                  </a:cubicBezTo>
                  <a:cubicBezTo>
                    <a:pt x="18396" y="120673"/>
                    <a:pt x="15441" y="111427"/>
                    <a:pt x="15441" y="98559"/>
                  </a:cubicBezTo>
                  <a:lnTo>
                    <a:pt x="15441" y="45753"/>
                  </a:lnTo>
                  <a:lnTo>
                    <a:pt x="0" y="45753"/>
                  </a:lnTo>
                  <a:lnTo>
                    <a:pt x="0" y="26784"/>
                  </a:lnTo>
                  <a:lnTo>
                    <a:pt x="15441" y="26784"/>
                  </a:lnTo>
                  <a:lnTo>
                    <a:pt x="15441" y="0"/>
                  </a:lnTo>
                  <a:lnTo>
                    <a:pt x="37936" y="0"/>
                  </a:lnTo>
                  <a:lnTo>
                    <a:pt x="37936" y="26784"/>
                  </a:lnTo>
                  <a:lnTo>
                    <a:pt x="63958" y="26784"/>
                  </a:lnTo>
                  <a:lnTo>
                    <a:pt x="63958" y="45753"/>
                  </a:lnTo>
                  <a:lnTo>
                    <a:pt x="37936" y="45753"/>
                  </a:lnTo>
                  <a:lnTo>
                    <a:pt x="37936" y="98940"/>
                  </a:lnTo>
                  <a:cubicBezTo>
                    <a:pt x="37936" y="105041"/>
                    <a:pt x="39080" y="109330"/>
                    <a:pt x="41367" y="111618"/>
                  </a:cubicBezTo>
                  <a:cubicBezTo>
                    <a:pt x="43655" y="114001"/>
                    <a:pt x="47658" y="115144"/>
                    <a:pt x="53377" y="115144"/>
                  </a:cubicBezTo>
                  <a:lnTo>
                    <a:pt x="64148" y="115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9" name="Forme libre : forme 58">
              <a:extLst>
                <a:ext uri="{FF2B5EF4-FFF2-40B4-BE49-F238E27FC236}">
                  <a16:creationId xmlns:a16="http://schemas.microsoft.com/office/drawing/2014/main" id="{F68F656C-582F-2E70-B6DA-4C99D142080E}"/>
                </a:ext>
              </a:extLst>
            </p:cNvPr>
            <p:cNvSpPr/>
            <p:nvPr/>
          </p:nvSpPr>
          <p:spPr>
            <a:xfrm>
              <a:off x="18487306" y="12603990"/>
              <a:ext cx="101703" cy="144788"/>
            </a:xfrm>
            <a:custGeom>
              <a:avLst/>
              <a:gdLst>
                <a:gd name="connsiteX0" fmla="*/ 90360 w 101703"/>
                <a:gd name="connsiteY0" fmla="*/ 47278 h 144788"/>
                <a:gd name="connsiteX1" fmla="*/ 101703 w 101703"/>
                <a:gd name="connsiteY1" fmla="*/ 81878 h 144788"/>
                <a:gd name="connsiteX2" fmla="*/ 101703 w 101703"/>
                <a:gd name="connsiteY2" fmla="*/ 144693 h 144788"/>
                <a:gd name="connsiteX3" fmla="*/ 79399 w 101703"/>
                <a:gd name="connsiteY3" fmla="*/ 144693 h 144788"/>
                <a:gd name="connsiteX4" fmla="*/ 79399 w 101703"/>
                <a:gd name="connsiteY4" fmla="*/ 84261 h 144788"/>
                <a:gd name="connsiteX5" fmla="*/ 71964 w 101703"/>
                <a:gd name="connsiteY5" fmla="*/ 61861 h 144788"/>
                <a:gd name="connsiteX6" fmla="*/ 51662 w 101703"/>
                <a:gd name="connsiteY6" fmla="*/ 53950 h 144788"/>
                <a:gd name="connsiteX7" fmla="*/ 30311 w 101703"/>
                <a:gd name="connsiteY7" fmla="*/ 62433 h 144788"/>
                <a:gd name="connsiteX8" fmla="*/ 22304 w 101703"/>
                <a:gd name="connsiteY8" fmla="*/ 87407 h 144788"/>
                <a:gd name="connsiteX9" fmla="*/ 22304 w 101703"/>
                <a:gd name="connsiteY9" fmla="*/ 144788 h 144788"/>
                <a:gd name="connsiteX10" fmla="*/ 0 w 101703"/>
                <a:gd name="connsiteY10" fmla="*/ 144788 h 144788"/>
                <a:gd name="connsiteX11" fmla="*/ 0 w 101703"/>
                <a:gd name="connsiteY11" fmla="*/ 0 h 144788"/>
                <a:gd name="connsiteX12" fmla="*/ 22304 w 101703"/>
                <a:gd name="connsiteY12" fmla="*/ 0 h 144788"/>
                <a:gd name="connsiteX13" fmla="*/ 22304 w 101703"/>
                <a:gd name="connsiteY13" fmla="*/ 60622 h 144788"/>
                <a:gd name="connsiteX14" fmla="*/ 36792 w 101703"/>
                <a:gd name="connsiteY14" fmla="*/ 41845 h 144788"/>
                <a:gd name="connsiteX15" fmla="*/ 60240 w 101703"/>
                <a:gd name="connsiteY15" fmla="*/ 35172 h 144788"/>
                <a:gd name="connsiteX16" fmla="*/ 90360 w 101703"/>
                <a:gd name="connsiteY16" fmla="*/ 47278 h 14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703" h="144788">
                  <a:moveTo>
                    <a:pt x="90360" y="47278"/>
                  </a:moveTo>
                  <a:cubicBezTo>
                    <a:pt x="97890" y="55380"/>
                    <a:pt x="101703" y="66913"/>
                    <a:pt x="101703" y="81878"/>
                  </a:cubicBezTo>
                  <a:lnTo>
                    <a:pt x="101703" y="144693"/>
                  </a:lnTo>
                  <a:lnTo>
                    <a:pt x="79399" y="144693"/>
                  </a:lnTo>
                  <a:lnTo>
                    <a:pt x="79399" y="84261"/>
                  </a:lnTo>
                  <a:cubicBezTo>
                    <a:pt x="79399" y="74634"/>
                    <a:pt x="76921" y="67104"/>
                    <a:pt x="71964" y="61861"/>
                  </a:cubicBezTo>
                  <a:cubicBezTo>
                    <a:pt x="67008" y="56619"/>
                    <a:pt x="60240" y="53950"/>
                    <a:pt x="51662" y="53950"/>
                  </a:cubicBezTo>
                  <a:cubicBezTo>
                    <a:pt x="43083" y="53950"/>
                    <a:pt x="35648" y="56810"/>
                    <a:pt x="30311" y="62433"/>
                  </a:cubicBezTo>
                  <a:cubicBezTo>
                    <a:pt x="24973" y="68057"/>
                    <a:pt x="22304" y="76445"/>
                    <a:pt x="22304" y="87407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0622"/>
                  </a:lnTo>
                  <a:cubicBezTo>
                    <a:pt x="25164" y="52520"/>
                    <a:pt x="30025" y="46229"/>
                    <a:pt x="36792" y="41845"/>
                  </a:cubicBezTo>
                  <a:cubicBezTo>
                    <a:pt x="43560" y="37365"/>
                    <a:pt x="51376" y="35172"/>
                    <a:pt x="60240" y="35172"/>
                  </a:cubicBezTo>
                  <a:cubicBezTo>
                    <a:pt x="72727" y="35172"/>
                    <a:pt x="82830" y="39176"/>
                    <a:pt x="90360" y="472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0" name="Forme libre : forme 59">
              <a:extLst>
                <a:ext uri="{FF2B5EF4-FFF2-40B4-BE49-F238E27FC236}">
                  <a16:creationId xmlns:a16="http://schemas.microsoft.com/office/drawing/2014/main" id="{6EFB4602-FBDA-1689-C6B9-A3CB403A8F1E}"/>
                </a:ext>
              </a:extLst>
            </p:cNvPr>
            <p:cNvSpPr/>
            <p:nvPr/>
          </p:nvSpPr>
          <p:spPr>
            <a:xfrm>
              <a:off x="18604546" y="12639639"/>
              <a:ext cx="105706" cy="110569"/>
            </a:xfrm>
            <a:custGeom>
              <a:avLst/>
              <a:gdLst>
                <a:gd name="connsiteX0" fmla="*/ 105039 w 105706"/>
                <a:gd name="connsiteY0" fmla="*/ 59669 h 110569"/>
                <a:gd name="connsiteX1" fmla="*/ 22018 w 105706"/>
                <a:gd name="connsiteY1" fmla="*/ 59669 h 110569"/>
                <a:gd name="connsiteX2" fmla="*/ 31169 w 105706"/>
                <a:gd name="connsiteY2" fmla="*/ 84357 h 110569"/>
                <a:gd name="connsiteX3" fmla="*/ 52520 w 105706"/>
                <a:gd name="connsiteY3" fmla="*/ 92363 h 110569"/>
                <a:gd name="connsiteX4" fmla="*/ 71392 w 105706"/>
                <a:gd name="connsiteY4" fmla="*/ 86644 h 110569"/>
                <a:gd name="connsiteX5" fmla="*/ 80924 w 105706"/>
                <a:gd name="connsiteY5" fmla="*/ 71584 h 110569"/>
                <a:gd name="connsiteX6" fmla="*/ 104753 w 105706"/>
                <a:gd name="connsiteY6" fmla="*/ 71584 h 110569"/>
                <a:gd name="connsiteX7" fmla="*/ 95698 w 105706"/>
                <a:gd name="connsiteY7" fmla="*/ 91791 h 110569"/>
                <a:gd name="connsiteX8" fmla="*/ 77874 w 105706"/>
                <a:gd name="connsiteY8" fmla="*/ 105613 h 110569"/>
                <a:gd name="connsiteX9" fmla="*/ 53377 w 105706"/>
                <a:gd name="connsiteY9" fmla="*/ 110569 h 110569"/>
                <a:gd name="connsiteX10" fmla="*/ 25736 w 105706"/>
                <a:gd name="connsiteY10" fmla="*/ 103897 h 110569"/>
                <a:gd name="connsiteX11" fmla="*/ 6863 w 105706"/>
                <a:gd name="connsiteY11" fmla="*/ 84738 h 110569"/>
                <a:gd name="connsiteX12" fmla="*/ 0 w 105706"/>
                <a:gd name="connsiteY12" fmla="*/ 55189 h 110569"/>
                <a:gd name="connsiteX13" fmla="*/ 6863 w 105706"/>
                <a:gd name="connsiteY13" fmla="*/ 25831 h 110569"/>
                <a:gd name="connsiteX14" fmla="*/ 25736 w 105706"/>
                <a:gd name="connsiteY14" fmla="*/ 6672 h 110569"/>
                <a:gd name="connsiteX15" fmla="*/ 53377 w 105706"/>
                <a:gd name="connsiteY15" fmla="*/ 0 h 110569"/>
                <a:gd name="connsiteX16" fmla="*/ 81115 w 105706"/>
                <a:gd name="connsiteY16" fmla="*/ 6577 h 110569"/>
                <a:gd name="connsiteX17" fmla="*/ 99320 w 105706"/>
                <a:gd name="connsiteY17" fmla="*/ 24592 h 110569"/>
                <a:gd name="connsiteX18" fmla="*/ 105706 w 105706"/>
                <a:gd name="connsiteY18" fmla="*/ 50137 h 110569"/>
                <a:gd name="connsiteX19" fmla="*/ 104944 w 105706"/>
                <a:gd name="connsiteY19" fmla="*/ 59765 h 110569"/>
                <a:gd name="connsiteX20" fmla="*/ 79685 w 105706"/>
                <a:gd name="connsiteY20" fmla="*/ 31741 h 110569"/>
                <a:gd name="connsiteX21" fmla="*/ 68723 w 105706"/>
                <a:gd name="connsiteY21" fmla="*/ 21161 h 110569"/>
                <a:gd name="connsiteX22" fmla="*/ 53568 w 105706"/>
                <a:gd name="connsiteY22" fmla="*/ 17729 h 110569"/>
                <a:gd name="connsiteX23" fmla="*/ 31645 w 105706"/>
                <a:gd name="connsiteY23" fmla="*/ 25736 h 110569"/>
                <a:gd name="connsiteX24" fmla="*/ 22018 w 105706"/>
                <a:gd name="connsiteY24" fmla="*/ 49375 h 110569"/>
                <a:gd name="connsiteX25" fmla="*/ 83307 w 105706"/>
                <a:gd name="connsiteY25" fmla="*/ 49375 h 110569"/>
                <a:gd name="connsiteX26" fmla="*/ 79685 w 105706"/>
                <a:gd name="connsiteY26" fmla="*/ 31646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06" h="110569">
                  <a:moveTo>
                    <a:pt x="105039" y="59669"/>
                  </a:moveTo>
                  <a:lnTo>
                    <a:pt x="22018" y="59669"/>
                  </a:lnTo>
                  <a:cubicBezTo>
                    <a:pt x="22399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4" y="108949"/>
                    <a:pt x="62432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3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1" name="Forme libre : forme 60">
              <a:extLst>
                <a:ext uri="{FF2B5EF4-FFF2-40B4-BE49-F238E27FC236}">
                  <a16:creationId xmlns:a16="http://schemas.microsoft.com/office/drawing/2014/main" id="{6493DCA1-5965-5F7F-5016-EF14C2353DA7}"/>
                </a:ext>
              </a:extLst>
            </p:cNvPr>
            <p:cNvSpPr/>
            <p:nvPr/>
          </p:nvSpPr>
          <p:spPr>
            <a:xfrm>
              <a:off x="18762771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2" name="Forme libre : forme 61">
              <a:extLst>
                <a:ext uri="{FF2B5EF4-FFF2-40B4-BE49-F238E27FC236}">
                  <a16:creationId xmlns:a16="http://schemas.microsoft.com/office/drawing/2014/main" id="{44C2F830-718A-B903-13D5-4B4A189B4CCE}"/>
                </a:ext>
              </a:extLst>
            </p:cNvPr>
            <p:cNvSpPr/>
            <p:nvPr/>
          </p:nvSpPr>
          <p:spPr>
            <a:xfrm>
              <a:off x="18889162" y="12603990"/>
              <a:ext cx="110662" cy="146122"/>
            </a:xfrm>
            <a:custGeom>
              <a:avLst/>
              <a:gdLst>
                <a:gd name="connsiteX0" fmla="*/ 87024 w 110662"/>
                <a:gd name="connsiteY0" fmla="*/ 42226 h 146122"/>
                <a:gd name="connsiteX1" fmla="*/ 104372 w 110662"/>
                <a:gd name="connsiteY1" fmla="*/ 61385 h 146122"/>
                <a:gd name="connsiteX2" fmla="*/ 110663 w 110662"/>
                <a:gd name="connsiteY2" fmla="*/ 90743 h 146122"/>
                <a:gd name="connsiteX3" fmla="*/ 104372 w 110662"/>
                <a:gd name="connsiteY3" fmla="*/ 120291 h 146122"/>
                <a:gd name="connsiteX4" fmla="*/ 87024 w 110662"/>
                <a:gd name="connsiteY4" fmla="*/ 139451 h 146122"/>
                <a:gd name="connsiteX5" fmla="*/ 61861 w 110662"/>
                <a:gd name="connsiteY5" fmla="*/ 146123 h 146122"/>
                <a:gd name="connsiteX6" fmla="*/ 36792 w 110662"/>
                <a:gd name="connsiteY6" fmla="*/ 138879 h 146122"/>
                <a:gd name="connsiteX7" fmla="*/ 22304 w 110662"/>
                <a:gd name="connsiteY7" fmla="*/ 119720 h 146122"/>
                <a:gd name="connsiteX8" fmla="*/ 22304 w 110662"/>
                <a:gd name="connsiteY8" fmla="*/ 144788 h 146122"/>
                <a:gd name="connsiteX9" fmla="*/ 0 w 110662"/>
                <a:gd name="connsiteY9" fmla="*/ 144788 h 146122"/>
                <a:gd name="connsiteX10" fmla="*/ 0 w 110662"/>
                <a:gd name="connsiteY10" fmla="*/ 0 h 146122"/>
                <a:gd name="connsiteX11" fmla="*/ 22304 w 110662"/>
                <a:gd name="connsiteY11" fmla="*/ 0 h 146122"/>
                <a:gd name="connsiteX12" fmla="*/ 22304 w 110662"/>
                <a:gd name="connsiteY12" fmla="*/ 62052 h 146122"/>
                <a:gd name="connsiteX13" fmla="*/ 36792 w 110662"/>
                <a:gd name="connsiteY13" fmla="*/ 42893 h 146122"/>
                <a:gd name="connsiteX14" fmla="*/ 61861 w 110662"/>
                <a:gd name="connsiteY14" fmla="*/ 35649 h 146122"/>
                <a:gd name="connsiteX15" fmla="*/ 87024 w 110662"/>
                <a:gd name="connsiteY15" fmla="*/ 42321 h 146122"/>
                <a:gd name="connsiteX16" fmla="*/ 38222 w 110662"/>
                <a:gd name="connsiteY16" fmla="*/ 59574 h 146122"/>
                <a:gd name="connsiteX17" fmla="*/ 26498 w 110662"/>
                <a:gd name="connsiteY17" fmla="*/ 72061 h 146122"/>
                <a:gd name="connsiteX18" fmla="*/ 22209 w 110662"/>
                <a:gd name="connsiteY18" fmla="*/ 90743 h 146122"/>
                <a:gd name="connsiteX19" fmla="*/ 26498 w 110662"/>
                <a:gd name="connsiteY19" fmla="*/ 109520 h 146122"/>
                <a:gd name="connsiteX20" fmla="*/ 38222 w 110662"/>
                <a:gd name="connsiteY20" fmla="*/ 121912 h 146122"/>
                <a:gd name="connsiteX21" fmla="*/ 55093 w 110662"/>
                <a:gd name="connsiteY21" fmla="*/ 126297 h 146122"/>
                <a:gd name="connsiteX22" fmla="*/ 78922 w 110662"/>
                <a:gd name="connsiteY22" fmla="*/ 116765 h 146122"/>
                <a:gd name="connsiteX23" fmla="*/ 87882 w 110662"/>
                <a:gd name="connsiteY23" fmla="*/ 90648 h 146122"/>
                <a:gd name="connsiteX24" fmla="*/ 78922 w 110662"/>
                <a:gd name="connsiteY24" fmla="*/ 64626 h 146122"/>
                <a:gd name="connsiteX25" fmla="*/ 55093 w 110662"/>
                <a:gd name="connsiteY25" fmla="*/ 54998 h 146122"/>
                <a:gd name="connsiteX26" fmla="*/ 38222 w 110662"/>
                <a:gd name="connsiteY26" fmla="*/ 59383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662" h="146122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5" y="62529"/>
                    <a:pt x="29357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7" y="114858"/>
                    <a:pt x="33265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7CA62A53-8A1D-DBFA-F48B-05D79B54223B}"/>
                </a:ext>
              </a:extLst>
            </p:cNvPr>
            <p:cNvSpPr/>
            <p:nvPr/>
          </p:nvSpPr>
          <p:spPr>
            <a:xfrm>
              <a:off x="19001159" y="12640974"/>
              <a:ext cx="109137" cy="107804"/>
            </a:xfrm>
            <a:custGeom>
              <a:avLst/>
              <a:gdLst>
                <a:gd name="connsiteX0" fmla="*/ 54807 w 109137"/>
                <a:gd name="connsiteY0" fmla="*/ 84738 h 107804"/>
                <a:gd name="connsiteX1" fmla="*/ 85308 w 109137"/>
                <a:gd name="connsiteY1" fmla="*/ 0 h 107804"/>
                <a:gd name="connsiteX2" fmla="*/ 109138 w 109137"/>
                <a:gd name="connsiteY2" fmla="*/ 0 h 107804"/>
                <a:gd name="connsiteX3" fmla="*/ 68056 w 109137"/>
                <a:gd name="connsiteY3" fmla="*/ 107805 h 107804"/>
                <a:gd name="connsiteX4" fmla="*/ 41082 w 109137"/>
                <a:gd name="connsiteY4" fmla="*/ 107805 h 107804"/>
                <a:gd name="connsiteX5" fmla="*/ 0 w 109137"/>
                <a:gd name="connsiteY5" fmla="*/ 0 h 107804"/>
                <a:gd name="connsiteX6" fmla="*/ 23829 w 109137"/>
                <a:gd name="connsiteY6" fmla="*/ 0 h 107804"/>
                <a:gd name="connsiteX7" fmla="*/ 54712 w 109137"/>
                <a:gd name="connsiteY7" fmla="*/ 84738 h 107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137" h="107804">
                  <a:moveTo>
                    <a:pt x="54807" y="84738"/>
                  </a:moveTo>
                  <a:lnTo>
                    <a:pt x="85308" y="0"/>
                  </a:lnTo>
                  <a:lnTo>
                    <a:pt x="109138" y="0"/>
                  </a:lnTo>
                  <a:lnTo>
                    <a:pt x="68056" y="107805"/>
                  </a:lnTo>
                  <a:lnTo>
                    <a:pt x="41082" y="107805"/>
                  </a:lnTo>
                  <a:lnTo>
                    <a:pt x="0" y="0"/>
                  </a:lnTo>
                  <a:lnTo>
                    <a:pt x="23829" y="0"/>
                  </a:lnTo>
                  <a:lnTo>
                    <a:pt x="54712" y="8473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77E0A0A9-CC08-A8FD-BEC6-E6E850120196}"/>
                </a:ext>
              </a:extLst>
            </p:cNvPr>
            <p:cNvSpPr/>
            <p:nvPr/>
          </p:nvSpPr>
          <p:spPr>
            <a:xfrm>
              <a:off x="19118970" y="12596555"/>
              <a:ext cx="28785" cy="152223"/>
            </a:xfrm>
            <a:custGeom>
              <a:avLst/>
              <a:gdLst>
                <a:gd name="connsiteX0" fmla="*/ 3908 w 28785"/>
                <a:gd name="connsiteY0" fmla="*/ 3717 h 152223"/>
                <a:gd name="connsiteX1" fmla="*/ 14298 w 28785"/>
                <a:gd name="connsiteY1" fmla="*/ 0 h 152223"/>
                <a:gd name="connsiteX2" fmla="*/ 24782 w 28785"/>
                <a:gd name="connsiteY2" fmla="*/ 3717 h 152223"/>
                <a:gd name="connsiteX3" fmla="*/ 28786 w 28785"/>
                <a:gd name="connsiteY3" fmla="*/ 13154 h 152223"/>
                <a:gd name="connsiteX4" fmla="*/ 24782 w 28785"/>
                <a:gd name="connsiteY4" fmla="*/ 22304 h 152223"/>
                <a:gd name="connsiteX5" fmla="*/ 14298 w 28785"/>
                <a:gd name="connsiteY5" fmla="*/ 25831 h 152223"/>
                <a:gd name="connsiteX6" fmla="*/ 3908 w 28785"/>
                <a:gd name="connsiteY6" fmla="*/ 22304 h 152223"/>
                <a:gd name="connsiteX7" fmla="*/ 0 w 28785"/>
                <a:gd name="connsiteY7" fmla="*/ 13154 h 152223"/>
                <a:gd name="connsiteX8" fmla="*/ 3908 w 28785"/>
                <a:gd name="connsiteY8" fmla="*/ 3717 h 152223"/>
                <a:gd name="connsiteX9" fmla="*/ 25450 w 28785"/>
                <a:gd name="connsiteY9" fmla="*/ 44418 h 152223"/>
                <a:gd name="connsiteX10" fmla="*/ 25450 w 28785"/>
                <a:gd name="connsiteY10" fmla="*/ 152223 h 152223"/>
                <a:gd name="connsiteX11" fmla="*/ 3146 w 28785"/>
                <a:gd name="connsiteY11" fmla="*/ 152223 h 152223"/>
                <a:gd name="connsiteX12" fmla="*/ 3146 w 28785"/>
                <a:gd name="connsiteY12" fmla="*/ 44418 h 152223"/>
                <a:gd name="connsiteX13" fmla="*/ 25450 w 28785"/>
                <a:gd name="connsiteY13" fmla="*/ 44418 h 15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785" h="152223">
                  <a:moveTo>
                    <a:pt x="3908" y="3717"/>
                  </a:moveTo>
                  <a:cubicBezTo>
                    <a:pt x="6481" y="1239"/>
                    <a:pt x="10008" y="0"/>
                    <a:pt x="14298" y="0"/>
                  </a:cubicBezTo>
                  <a:cubicBezTo>
                    <a:pt x="18587" y="0"/>
                    <a:pt x="22114" y="1239"/>
                    <a:pt x="24782" y="3717"/>
                  </a:cubicBezTo>
                  <a:cubicBezTo>
                    <a:pt x="27451" y="6196"/>
                    <a:pt x="28786" y="9341"/>
                    <a:pt x="28786" y="13154"/>
                  </a:cubicBezTo>
                  <a:cubicBezTo>
                    <a:pt x="28786" y="16967"/>
                    <a:pt x="27451" y="20017"/>
                    <a:pt x="24782" y="22304"/>
                  </a:cubicBezTo>
                  <a:cubicBezTo>
                    <a:pt x="22114" y="24687"/>
                    <a:pt x="18587" y="25831"/>
                    <a:pt x="14298" y="25831"/>
                  </a:cubicBezTo>
                  <a:cubicBezTo>
                    <a:pt x="10008" y="25831"/>
                    <a:pt x="6577" y="24687"/>
                    <a:pt x="3908" y="22304"/>
                  </a:cubicBezTo>
                  <a:cubicBezTo>
                    <a:pt x="1335" y="19921"/>
                    <a:pt x="0" y="16871"/>
                    <a:pt x="0" y="13154"/>
                  </a:cubicBezTo>
                  <a:cubicBezTo>
                    <a:pt x="0" y="9436"/>
                    <a:pt x="1335" y="6291"/>
                    <a:pt x="3908" y="3717"/>
                  </a:cubicBezTo>
                  <a:close/>
                  <a:moveTo>
                    <a:pt x="25450" y="44418"/>
                  </a:moveTo>
                  <a:lnTo>
                    <a:pt x="25450" y="152223"/>
                  </a:lnTo>
                  <a:lnTo>
                    <a:pt x="3146" y="152223"/>
                  </a:lnTo>
                  <a:lnTo>
                    <a:pt x="3146" y="44418"/>
                  </a:lnTo>
                  <a:lnTo>
                    <a:pt x="25450" y="444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ED3E0908-B5F9-B789-7054-FE50FAB60F41}"/>
                </a:ext>
              </a:extLst>
            </p:cNvPr>
            <p:cNvSpPr/>
            <p:nvPr/>
          </p:nvSpPr>
          <p:spPr>
            <a:xfrm>
              <a:off x="19161005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4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4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3DF836B3-56E9-1818-B46E-3BE4DEFBA17A}"/>
                </a:ext>
              </a:extLst>
            </p:cNvPr>
            <p:cNvSpPr/>
            <p:nvPr/>
          </p:nvSpPr>
          <p:spPr>
            <a:xfrm>
              <a:off x="19284727" y="12640974"/>
              <a:ext cx="101893" cy="109425"/>
            </a:xfrm>
            <a:custGeom>
              <a:avLst/>
              <a:gdLst>
                <a:gd name="connsiteX0" fmla="*/ 101894 w 101893"/>
                <a:gd name="connsiteY0" fmla="*/ 0 h 109425"/>
                <a:gd name="connsiteX1" fmla="*/ 101894 w 101893"/>
                <a:gd name="connsiteY1" fmla="*/ 107805 h 109425"/>
                <a:gd name="connsiteX2" fmla="*/ 79399 w 101893"/>
                <a:gd name="connsiteY2" fmla="*/ 107805 h 109425"/>
                <a:gd name="connsiteX3" fmla="*/ 79399 w 101893"/>
                <a:gd name="connsiteY3" fmla="*/ 84356 h 109425"/>
                <a:gd name="connsiteX4" fmla="*/ 65101 w 101893"/>
                <a:gd name="connsiteY4" fmla="*/ 102848 h 109425"/>
                <a:gd name="connsiteX5" fmla="*/ 41463 w 101893"/>
                <a:gd name="connsiteY5" fmla="*/ 109425 h 109425"/>
                <a:gd name="connsiteX6" fmla="*/ 11343 w 101893"/>
                <a:gd name="connsiteY6" fmla="*/ 97320 h 109425"/>
                <a:gd name="connsiteX7" fmla="*/ 0 w 101893"/>
                <a:gd name="connsiteY7" fmla="*/ 62719 h 109425"/>
                <a:gd name="connsiteX8" fmla="*/ 0 w 101893"/>
                <a:gd name="connsiteY8" fmla="*/ 95 h 109425"/>
                <a:gd name="connsiteX9" fmla="*/ 22304 w 101893"/>
                <a:gd name="connsiteY9" fmla="*/ 95 h 109425"/>
                <a:gd name="connsiteX10" fmla="*/ 22304 w 101893"/>
                <a:gd name="connsiteY10" fmla="*/ 60336 h 109425"/>
                <a:gd name="connsiteX11" fmla="*/ 29739 w 101893"/>
                <a:gd name="connsiteY11" fmla="*/ 82927 h 109425"/>
                <a:gd name="connsiteX12" fmla="*/ 50041 w 101893"/>
                <a:gd name="connsiteY12" fmla="*/ 90838 h 109425"/>
                <a:gd name="connsiteX13" fmla="*/ 71392 w 101893"/>
                <a:gd name="connsiteY13" fmla="*/ 82260 h 109425"/>
                <a:gd name="connsiteX14" fmla="*/ 79399 w 101893"/>
                <a:gd name="connsiteY14" fmla="*/ 57191 h 109425"/>
                <a:gd name="connsiteX15" fmla="*/ 79399 w 101893"/>
                <a:gd name="connsiteY15" fmla="*/ 0 h 109425"/>
                <a:gd name="connsiteX16" fmla="*/ 101894 w 101893"/>
                <a:gd name="connsiteY16" fmla="*/ 0 h 10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893" h="109425">
                  <a:moveTo>
                    <a:pt x="101894" y="0"/>
                  </a:moveTo>
                  <a:lnTo>
                    <a:pt x="101894" y="107805"/>
                  </a:lnTo>
                  <a:lnTo>
                    <a:pt x="79399" y="107805"/>
                  </a:lnTo>
                  <a:lnTo>
                    <a:pt x="79399" y="84356"/>
                  </a:lnTo>
                  <a:cubicBezTo>
                    <a:pt x="76635" y="92268"/>
                    <a:pt x="71869" y="98464"/>
                    <a:pt x="65101" y="102848"/>
                  </a:cubicBezTo>
                  <a:cubicBezTo>
                    <a:pt x="58334" y="107233"/>
                    <a:pt x="50422" y="109425"/>
                    <a:pt x="41463" y="109425"/>
                  </a:cubicBezTo>
                  <a:cubicBezTo>
                    <a:pt x="28976" y="109425"/>
                    <a:pt x="18873" y="105422"/>
                    <a:pt x="11343" y="97320"/>
                  </a:cubicBezTo>
                  <a:cubicBezTo>
                    <a:pt x="3813" y="89218"/>
                    <a:pt x="0" y="77684"/>
                    <a:pt x="0" y="62719"/>
                  </a:cubicBezTo>
                  <a:lnTo>
                    <a:pt x="0" y="95"/>
                  </a:lnTo>
                  <a:lnTo>
                    <a:pt x="22304" y="95"/>
                  </a:lnTo>
                  <a:lnTo>
                    <a:pt x="22304" y="60336"/>
                  </a:lnTo>
                  <a:cubicBezTo>
                    <a:pt x="22304" y="70154"/>
                    <a:pt x="24782" y="77684"/>
                    <a:pt x="29739" y="82927"/>
                  </a:cubicBezTo>
                  <a:cubicBezTo>
                    <a:pt x="34695" y="88169"/>
                    <a:pt x="41463" y="90838"/>
                    <a:pt x="50041" y="90838"/>
                  </a:cubicBezTo>
                  <a:cubicBezTo>
                    <a:pt x="58620" y="90838"/>
                    <a:pt x="66055" y="87978"/>
                    <a:pt x="71392" y="82260"/>
                  </a:cubicBezTo>
                  <a:cubicBezTo>
                    <a:pt x="76730" y="76540"/>
                    <a:pt x="79399" y="68152"/>
                    <a:pt x="79399" y="57191"/>
                  </a:cubicBezTo>
                  <a:lnTo>
                    <a:pt x="79399" y="0"/>
                  </a:lnTo>
                  <a:lnTo>
                    <a:pt x="101894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67" name="Forme libre : forme 66">
              <a:extLst>
                <a:ext uri="{FF2B5EF4-FFF2-40B4-BE49-F238E27FC236}">
                  <a16:creationId xmlns:a16="http://schemas.microsoft.com/office/drawing/2014/main" id="{DC50DC44-56D6-4685-F870-6FDA6FEBFFF7}"/>
                </a:ext>
              </a:extLst>
            </p:cNvPr>
            <p:cNvSpPr/>
            <p:nvPr/>
          </p:nvSpPr>
          <p:spPr>
            <a:xfrm>
              <a:off x="19404063" y="12639735"/>
              <a:ext cx="85594" cy="110378"/>
            </a:xfrm>
            <a:custGeom>
              <a:avLst/>
              <a:gdLst>
                <a:gd name="connsiteX0" fmla="*/ 70534 w 85594"/>
                <a:gd name="connsiteY0" fmla="*/ 9532 h 110378"/>
                <a:gd name="connsiteX1" fmla="*/ 84546 w 85594"/>
                <a:gd name="connsiteY1" fmla="*/ 35458 h 110378"/>
                <a:gd name="connsiteX2" fmla="*/ 63386 w 85594"/>
                <a:gd name="connsiteY2" fmla="*/ 35458 h 110378"/>
                <a:gd name="connsiteX3" fmla="*/ 55856 w 85594"/>
                <a:gd name="connsiteY3" fmla="*/ 21256 h 110378"/>
                <a:gd name="connsiteX4" fmla="*/ 39556 w 85594"/>
                <a:gd name="connsiteY4" fmla="*/ 15918 h 110378"/>
                <a:gd name="connsiteX5" fmla="*/ 26498 w 85594"/>
                <a:gd name="connsiteY5" fmla="*/ 19921 h 110378"/>
                <a:gd name="connsiteX6" fmla="*/ 21923 w 85594"/>
                <a:gd name="connsiteY6" fmla="*/ 30788 h 110378"/>
                <a:gd name="connsiteX7" fmla="*/ 25259 w 85594"/>
                <a:gd name="connsiteY7" fmla="*/ 38985 h 110378"/>
                <a:gd name="connsiteX8" fmla="*/ 33551 w 85594"/>
                <a:gd name="connsiteY8" fmla="*/ 43846 h 110378"/>
                <a:gd name="connsiteX9" fmla="*/ 47754 w 85594"/>
                <a:gd name="connsiteY9" fmla="*/ 47754 h 110378"/>
                <a:gd name="connsiteX10" fmla="*/ 67389 w 85594"/>
                <a:gd name="connsiteY10" fmla="*/ 53378 h 110378"/>
                <a:gd name="connsiteX11" fmla="*/ 80257 w 85594"/>
                <a:gd name="connsiteY11" fmla="*/ 62719 h 110378"/>
                <a:gd name="connsiteX12" fmla="*/ 85595 w 85594"/>
                <a:gd name="connsiteY12" fmla="*/ 80067 h 110378"/>
                <a:gd name="connsiteX13" fmla="*/ 75300 w 85594"/>
                <a:gd name="connsiteY13" fmla="*/ 101990 h 110378"/>
                <a:gd name="connsiteX14" fmla="*/ 47563 w 85594"/>
                <a:gd name="connsiteY14" fmla="*/ 110378 h 110378"/>
                <a:gd name="connsiteX15" fmla="*/ 14965 w 85594"/>
                <a:gd name="connsiteY15" fmla="*/ 100942 h 110378"/>
                <a:gd name="connsiteX16" fmla="*/ 0 w 85594"/>
                <a:gd name="connsiteY16" fmla="*/ 74729 h 110378"/>
                <a:gd name="connsiteX17" fmla="*/ 21732 w 85594"/>
                <a:gd name="connsiteY17" fmla="*/ 74729 h 110378"/>
                <a:gd name="connsiteX18" fmla="*/ 29548 w 85594"/>
                <a:gd name="connsiteY18" fmla="*/ 89027 h 110378"/>
                <a:gd name="connsiteX19" fmla="*/ 47563 w 85594"/>
                <a:gd name="connsiteY19" fmla="*/ 94460 h 110378"/>
                <a:gd name="connsiteX20" fmla="*/ 60145 w 85594"/>
                <a:gd name="connsiteY20" fmla="*/ 90266 h 110378"/>
                <a:gd name="connsiteX21" fmla="*/ 64720 w 85594"/>
                <a:gd name="connsiteY21" fmla="*/ 79591 h 110378"/>
                <a:gd name="connsiteX22" fmla="*/ 61194 w 85594"/>
                <a:gd name="connsiteY22" fmla="*/ 70631 h 110378"/>
                <a:gd name="connsiteX23" fmla="*/ 52424 w 85594"/>
                <a:gd name="connsiteY23" fmla="*/ 65484 h 110378"/>
                <a:gd name="connsiteX24" fmla="*/ 37936 w 85594"/>
                <a:gd name="connsiteY24" fmla="*/ 61671 h 110378"/>
                <a:gd name="connsiteX25" fmla="*/ 18873 w 85594"/>
                <a:gd name="connsiteY25" fmla="*/ 56238 h 110378"/>
                <a:gd name="connsiteX26" fmla="*/ 6386 w 85594"/>
                <a:gd name="connsiteY26" fmla="*/ 47373 h 110378"/>
                <a:gd name="connsiteX27" fmla="*/ 1239 w 85594"/>
                <a:gd name="connsiteY27" fmla="*/ 30692 h 110378"/>
                <a:gd name="connsiteX28" fmla="*/ 11533 w 85594"/>
                <a:gd name="connsiteY28" fmla="*/ 8483 h 110378"/>
                <a:gd name="connsiteX29" fmla="*/ 40033 w 85594"/>
                <a:gd name="connsiteY29" fmla="*/ 0 h 110378"/>
                <a:gd name="connsiteX30" fmla="*/ 70439 w 85594"/>
                <a:gd name="connsiteY30" fmla="*/ 9722 h 11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5594" h="110378">
                  <a:moveTo>
                    <a:pt x="70534" y="9532"/>
                  </a:moveTo>
                  <a:cubicBezTo>
                    <a:pt x="78160" y="16013"/>
                    <a:pt x="82830" y="24592"/>
                    <a:pt x="84546" y="35458"/>
                  </a:cubicBezTo>
                  <a:lnTo>
                    <a:pt x="63386" y="35458"/>
                  </a:lnTo>
                  <a:cubicBezTo>
                    <a:pt x="62433" y="29549"/>
                    <a:pt x="59954" y="24878"/>
                    <a:pt x="55856" y="21256"/>
                  </a:cubicBezTo>
                  <a:cubicBezTo>
                    <a:pt x="51757" y="17634"/>
                    <a:pt x="46324" y="15918"/>
                    <a:pt x="39556" y="15918"/>
                  </a:cubicBezTo>
                  <a:cubicBezTo>
                    <a:pt x="33933" y="15918"/>
                    <a:pt x="29644" y="17253"/>
                    <a:pt x="26498" y="19921"/>
                  </a:cubicBezTo>
                  <a:cubicBezTo>
                    <a:pt x="23448" y="22590"/>
                    <a:pt x="21923" y="26212"/>
                    <a:pt x="21923" y="30788"/>
                  </a:cubicBezTo>
                  <a:cubicBezTo>
                    <a:pt x="21923" y="34219"/>
                    <a:pt x="23067" y="36888"/>
                    <a:pt x="25259" y="38985"/>
                  </a:cubicBezTo>
                  <a:cubicBezTo>
                    <a:pt x="27451" y="41082"/>
                    <a:pt x="30216" y="42702"/>
                    <a:pt x="33551" y="43846"/>
                  </a:cubicBezTo>
                  <a:cubicBezTo>
                    <a:pt x="36888" y="44990"/>
                    <a:pt x="41558" y="46324"/>
                    <a:pt x="47754" y="47754"/>
                  </a:cubicBezTo>
                  <a:cubicBezTo>
                    <a:pt x="55856" y="49565"/>
                    <a:pt x="62433" y="51472"/>
                    <a:pt x="67389" y="53378"/>
                  </a:cubicBezTo>
                  <a:cubicBezTo>
                    <a:pt x="72441" y="55380"/>
                    <a:pt x="76730" y="58430"/>
                    <a:pt x="80257" y="62719"/>
                  </a:cubicBezTo>
                  <a:cubicBezTo>
                    <a:pt x="83879" y="67009"/>
                    <a:pt x="85595" y="72728"/>
                    <a:pt x="85595" y="80067"/>
                  </a:cubicBezTo>
                  <a:cubicBezTo>
                    <a:pt x="85595" y="89027"/>
                    <a:pt x="82163" y="96367"/>
                    <a:pt x="75300" y="101990"/>
                  </a:cubicBezTo>
                  <a:cubicBezTo>
                    <a:pt x="68437" y="107614"/>
                    <a:pt x="59192" y="110378"/>
                    <a:pt x="47563" y="110378"/>
                  </a:cubicBezTo>
                  <a:cubicBezTo>
                    <a:pt x="34124" y="110378"/>
                    <a:pt x="23257" y="107233"/>
                    <a:pt x="14965" y="100942"/>
                  </a:cubicBezTo>
                  <a:cubicBezTo>
                    <a:pt x="6672" y="94651"/>
                    <a:pt x="1716" y="85977"/>
                    <a:pt x="0" y="74729"/>
                  </a:cubicBezTo>
                  <a:lnTo>
                    <a:pt x="21732" y="74729"/>
                  </a:lnTo>
                  <a:cubicBezTo>
                    <a:pt x="22400" y="80639"/>
                    <a:pt x="24973" y="85405"/>
                    <a:pt x="29548" y="89027"/>
                  </a:cubicBezTo>
                  <a:cubicBezTo>
                    <a:pt x="34124" y="92649"/>
                    <a:pt x="40128" y="94460"/>
                    <a:pt x="47563" y="94460"/>
                  </a:cubicBezTo>
                  <a:cubicBezTo>
                    <a:pt x="52901" y="94460"/>
                    <a:pt x="57095" y="93031"/>
                    <a:pt x="60145" y="90266"/>
                  </a:cubicBezTo>
                  <a:cubicBezTo>
                    <a:pt x="63195" y="87502"/>
                    <a:pt x="64720" y="83880"/>
                    <a:pt x="64720" y="79591"/>
                  </a:cubicBezTo>
                  <a:cubicBezTo>
                    <a:pt x="64720" y="75778"/>
                    <a:pt x="63576" y="72823"/>
                    <a:pt x="61194" y="70631"/>
                  </a:cubicBezTo>
                  <a:cubicBezTo>
                    <a:pt x="58811" y="68438"/>
                    <a:pt x="55951" y="66723"/>
                    <a:pt x="52424" y="65484"/>
                  </a:cubicBezTo>
                  <a:cubicBezTo>
                    <a:pt x="48898" y="64244"/>
                    <a:pt x="44036" y="63005"/>
                    <a:pt x="37936" y="61671"/>
                  </a:cubicBezTo>
                  <a:cubicBezTo>
                    <a:pt x="30120" y="59860"/>
                    <a:pt x="23734" y="58049"/>
                    <a:pt x="18873" y="56238"/>
                  </a:cubicBezTo>
                  <a:cubicBezTo>
                    <a:pt x="14012" y="54427"/>
                    <a:pt x="9818" y="51472"/>
                    <a:pt x="6386" y="47373"/>
                  </a:cubicBezTo>
                  <a:cubicBezTo>
                    <a:pt x="2955" y="43275"/>
                    <a:pt x="1239" y="37650"/>
                    <a:pt x="1239" y="30692"/>
                  </a:cubicBezTo>
                  <a:cubicBezTo>
                    <a:pt x="1239" y="21542"/>
                    <a:pt x="4670" y="14107"/>
                    <a:pt x="11533" y="8483"/>
                  </a:cubicBezTo>
                  <a:cubicBezTo>
                    <a:pt x="18396" y="2859"/>
                    <a:pt x="27833" y="0"/>
                    <a:pt x="40033" y="0"/>
                  </a:cubicBezTo>
                  <a:cubicBezTo>
                    <a:pt x="52234" y="0"/>
                    <a:pt x="62814" y="3241"/>
                    <a:pt x="70439" y="972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DA0E62E5-2E2A-F413-FFC2-C17A8F1CEE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6748" y="3170668"/>
            <a:ext cx="5932532" cy="1155194"/>
          </a:xfrm>
        </p:spPr>
        <p:txBody>
          <a:bodyPr>
            <a:normAutofit/>
          </a:bodyPr>
          <a:lstStyle>
            <a:lvl1pPr marL="7701" indent="0">
              <a:spcBef>
                <a:spcPts val="167"/>
              </a:spcBef>
              <a:buNone/>
              <a:defRPr sz="2426">
                <a:solidFill>
                  <a:schemeClr val="bg1"/>
                </a:solidFill>
                <a:latin typeface="+mn-lt"/>
              </a:defRPr>
            </a:lvl1pPr>
          </a:lstStyle>
          <a:p>
            <a:pPr marL="12700">
              <a:spcBef>
                <a:spcPts val="275"/>
              </a:spcBef>
            </a:pPr>
            <a:r>
              <a:rPr lang="fr-FR" sz="2426" b="0" spc="-85">
                <a:latin typeface="Poppins Light"/>
                <a:cs typeface="Poppins Light"/>
              </a:rPr>
              <a:t>Présentation du </a:t>
            </a:r>
            <a:r>
              <a:rPr lang="fr-FR" sz="2426" b="0" spc="-85" err="1">
                <a:latin typeface="Poppins Light"/>
                <a:cs typeface="Poppins Light"/>
              </a:rPr>
              <a:t>template</a:t>
            </a:r>
            <a:endParaRPr lang="fr-FR" sz="2426">
              <a:latin typeface="Poppins Light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03906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28" name="Espace réservé du texte 19">
            <a:extLst>
              <a:ext uri="{FF2B5EF4-FFF2-40B4-BE49-F238E27FC236}">
                <a16:creationId xmlns:a16="http://schemas.microsoft.com/office/drawing/2014/main" id="{8A0036C7-F861-984D-4697-47E80A868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0614" y="1252714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024A7A9B-4601-E7E9-CAF3-BEE24F2A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4303" y="1571078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8312D47-A246-4B42-FB13-744B04117E1A}"/>
              </a:ext>
            </a:extLst>
          </p:cNvPr>
          <p:cNvSpPr/>
          <p:nvPr/>
        </p:nvSpPr>
        <p:spPr>
          <a:xfrm>
            <a:off x="0" y="0"/>
            <a:ext cx="3492781" cy="6857615"/>
          </a:xfrm>
          <a:custGeom>
            <a:avLst/>
            <a:gdLst/>
            <a:ahLst/>
            <a:cxnLst/>
            <a:rect l="l" t="t" r="r" b="b"/>
            <a:pathLst>
              <a:path w="5759450" h="11306175">
                <a:moveTo>
                  <a:pt x="5758986" y="0"/>
                </a:moveTo>
                <a:lnTo>
                  <a:pt x="0" y="0"/>
                </a:lnTo>
                <a:lnTo>
                  <a:pt x="0" y="11305938"/>
                </a:lnTo>
                <a:lnTo>
                  <a:pt x="5758986" y="11305938"/>
                </a:lnTo>
                <a:lnTo>
                  <a:pt x="5758986" y="0"/>
                </a:lnTo>
                <a:close/>
              </a:path>
            </a:pathLst>
          </a:custGeom>
          <a:solidFill>
            <a:srgbClr val="1E212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DEBCB3B0-E363-6196-93C7-C5DDA564D358}"/>
              </a:ext>
            </a:extLst>
          </p:cNvPr>
          <p:cNvSpPr/>
          <p:nvPr/>
        </p:nvSpPr>
        <p:spPr>
          <a:xfrm>
            <a:off x="1076957" y="571459"/>
            <a:ext cx="1338963" cy="1338870"/>
          </a:xfrm>
          <a:custGeom>
            <a:avLst/>
            <a:gdLst/>
            <a:ahLst/>
            <a:cxnLst/>
            <a:rect l="l" t="t" r="r" b="b"/>
            <a:pathLst>
              <a:path w="2207895" h="2207895">
                <a:moveTo>
                  <a:pt x="1103809" y="2207639"/>
                </a:moveTo>
                <a:lnTo>
                  <a:pt x="1151690" y="2206619"/>
                </a:lnTo>
                <a:lnTo>
                  <a:pt x="1199049" y="2203587"/>
                </a:lnTo>
                <a:lnTo>
                  <a:pt x="1245847" y="2198585"/>
                </a:lnTo>
                <a:lnTo>
                  <a:pt x="1292040" y="2191653"/>
                </a:lnTo>
                <a:lnTo>
                  <a:pt x="1337589" y="2182834"/>
                </a:lnTo>
                <a:lnTo>
                  <a:pt x="1382450" y="2172168"/>
                </a:lnTo>
                <a:lnTo>
                  <a:pt x="1426584" y="2159697"/>
                </a:lnTo>
                <a:lnTo>
                  <a:pt x="1469948" y="2145463"/>
                </a:lnTo>
                <a:lnTo>
                  <a:pt x="1512501" y="2129507"/>
                </a:lnTo>
                <a:lnTo>
                  <a:pt x="1554202" y="2111870"/>
                </a:lnTo>
                <a:lnTo>
                  <a:pt x="1595009" y="2092593"/>
                </a:lnTo>
                <a:lnTo>
                  <a:pt x="1634880" y="2071719"/>
                </a:lnTo>
                <a:lnTo>
                  <a:pt x="1673776" y="2049289"/>
                </a:lnTo>
                <a:lnTo>
                  <a:pt x="1711653" y="2025343"/>
                </a:lnTo>
                <a:lnTo>
                  <a:pt x="1748471" y="1999924"/>
                </a:lnTo>
                <a:lnTo>
                  <a:pt x="1784188" y="1973072"/>
                </a:lnTo>
                <a:lnTo>
                  <a:pt x="1818762" y="1944830"/>
                </a:lnTo>
                <a:lnTo>
                  <a:pt x="1852153" y="1915238"/>
                </a:lnTo>
                <a:lnTo>
                  <a:pt x="1884319" y="1884339"/>
                </a:lnTo>
                <a:lnTo>
                  <a:pt x="1915218" y="1852173"/>
                </a:lnTo>
                <a:lnTo>
                  <a:pt x="1944810" y="1818781"/>
                </a:lnTo>
                <a:lnTo>
                  <a:pt x="1973052" y="1784206"/>
                </a:lnTo>
                <a:lnTo>
                  <a:pt x="1999903" y="1748489"/>
                </a:lnTo>
                <a:lnTo>
                  <a:pt x="2025323" y="1711671"/>
                </a:lnTo>
                <a:lnTo>
                  <a:pt x="2049268" y="1673794"/>
                </a:lnTo>
                <a:lnTo>
                  <a:pt x="2071699" y="1634898"/>
                </a:lnTo>
                <a:lnTo>
                  <a:pt x="2092573" y="1595026"/>
                </a:lnTo>
                <a:lnTo>
                  <a:pt x="2111849" y="1554218"/>
                </a:lnTo>
                <a:lnTo>
                  <a:pt x="2129486" y="1512517"/>
                </a:lnTo>
                <a:lnTo>
                  <a:pt x="2145442" y="1469964"/>
                </a:lnTo>
                <a:lnTo>
                  <a:pt x="2159677" y="1426599"/>
                </a:lnTo>
                <a:lnTo>
                  <a:pt x="2172147" y="1382465"/>
                </a:lnTo>
                <a:lnTo>
                  <a:pt x="2182813" y="1337603"/>
                </a:lnTo>
                <a:lnTo>
                  <a:pt x="2191632" y="1292054"/>
                </a:lnTo>
                <a:lnTo>
                  <a:pt x="2198564" y="1245860"/>
                </a:lnTo>
                <a:lnTo>
                  <a:pt x="2203566" y="1199061"/>
                </a:lnTo>
                <a:lnTo>
                  <a:pt x="2206598" y="1151701"/>
                </a:lnTo>
                <a:lnTo>
                  <a:pt x="2207618" y="1103819"/>
                </a:lnTo>
                <a:lnTo>
                  <a:pt x="2206598" y="1055938"/>
                </a:lnTo>
                <a:lnTo>
                  <a:pt x="2203566" y="1008577"/>
                </a:lnTo>
                <a:lnTo>
                  <a:pt x="2198564" y="961779"/>
                </a:lnTo>
                <a:lnTo>
                  <a:pt x="2191632" y="915585"/>
                </a:lnTo>
                <a:lnTo>
                  <a:pt x="2182813" y="870036"/>
                </a:lnTo>
                <a:lnTo>
                  <a:pt x="2172147" y="825174"/>
                </a:lnTo>
                <a:lnTo>
                  <a:pt x="2159677" y="781040"/>
                </a:lnTo>
                <a:lnTo>
                  <a:pt x="2145442" y="737675"/>
                </a:lnTo>
                <a:lnTo>
                  <a:pt x="2129486" y="695121"/>
                </a:lnTo>
                <a:lnTo>
                  <a:pt x="2111849" y="653420"/>
                </a:lnTo>
                <a:lnTo>
                  <a:pt x="2092573" y="612613"/>
                </a:lnTo>
                <a:lnTo>
                  <a:pt x="2071699" y="572741"/>
                </a:lnTo>
                <a:lnTo>
                  <a:pt x="2049268" y="533845"/>
                </a:lnTo>
                <a:lnTo>
                  <a:pt x="2025323" y="495967"/>
                </a:lnTo>
                <a:lnTo>
                  <a:pt x="1999903" y="459149"/>
                </a:lnTo>
                <a:lnTo>
                  <a:pt x="1973052" y="423432"/>
                </a:lnTo>
                <a:lnTo>
                  <a:pt x="1944810" y="388857"/>
                </a:lnTo>
                <a:lnTo>
                  <a:pt x="1915218" y="355466"/>
                </a:lnTo>
                <a:lnTo>
                  <a:pt x="1884319" y="323300"/>
                </a:lnTo>
                <a:lnTo>
                  <a:pt x="1852153" y="292400"/>
                </a:lnTo>
                <a:lnTo>
                  <a:pt x="1818762" y="262809"/>
                </a:lnTo>
                <a:lnTo>
                  <a:pt x="1784188" y="234566"/>
                </a:lnTo>
                <a:lnTo>
                  <a:pt x="1748471" y="207715"/>
                </a:lnTo>
                <a:lnTo>
                  <a:pt x="1711653" y="182296"/>
                </a:lnTo>
                <a:lnTo>
                  <a:pt x="1673776" y="158350"/>
                </a:lnTo>
                <a:lnTo>
                  <a:pt x="1634880" y="135919"/>
                </a:lnTo>
                <a:lnTo>
                  <a:pt x="1595009" y="115045"/>
                </a:lnTo>
                <a:lnTo>
                  <a:pt x="1554202" y="95769"/>
                </a:lnTo>
                <a:lnTo>
                  <a:pt x="1512501" y="78132"/>
                </a:lnTo>
                <a:lnTo>
                  <a:pt x="1469948" y="62175"/>
                </a:lnTo>
                <a:lnTo>
                  <a:pt x="1426584" y="47941"/>
                </a:lnTo>
                <a:lnTo>
                  <a:pt x="1382450" y="35470"/>
                </a:lnTo>
                <a:lnTo>
                  <a:pt x="1337589" y="24805"/>
                </a:lnTo>
                <a:lnTo>
                  <a:pt x="1292040" y="15985"/>
                </a:lnTo>
                <a:lnTo>
                  <a:pt x="1245847" y="9054"/>
                </a:lnTo>
                <a:lnTo>
                  <a:pt x="1199049" y="4051"/>
                </a:lnTo>
                <a:lnTo>
                  <a:pt x="1151690" y="1019"/>
                </a:lnTo>
                <a:lnTo>
                  <a:pt x="1103809" y="0"/>
                </a:lnTo>
                <a:lnTo>
                  <a:pt x="1055928" y="1019"/>
                </a:lnTo>
                <a:lnTo>
                  <a:pt x="1008568" y="4051"/>
                </a:lnTo>
                <a:lnTo>
                  <a:pt x="961771" y="9054"/>
                </a:lnTo>
                <a:lnTo>
                  <a:pt x="915577" y="15985"/>
                </a:lnTo>
                <a:lnTo>
                  <a:pt x="870029" y="24805"/>
                </a:lnTo>
                <a:lnTo>
                  <a:pt x="825167" y="35470"/>
                </a:lnTo>
                <a:lnTo>
                  <a:pt x="781034" y="47941"/>
                </a:lnTo>
                <a:lnTo>
                  <a:pt x="737670" y="62175"/>
                </a:lnTo>
                <a:lnTo>
                  <a:pt x="695117" y="78132"/>
                </a:lnTo>
                <a:lnTo>
                  <a:pt x="653416" y="95769"/>
                </a:lnTo>
                <a:lnTo>
                  <a:pt x="612609" y="115045"/>
                </a:lnTo>
                <a:lnTo>
                  <a:pt x="572737" y="135919"/>
                </a:lnTo>
                <a:lnTo>
                  <a:pt x="533842" y="158350"/>
                </a:lnTo>
                <a:lnTo>
                  <a:pt x="495965" y="182296"/>
                </a:lnTo>
                <a:lnTo>
                  <a:pt x="459147" y="207715"/>
                </a:lnTo>
                <a:lnTo>
                  <a:pt x="423430" y="234566"/>
                </a:lnTo>
                <a:lnTo>
                  <a:pt x="388855" y="262809"/>
                </a:lnTo>
                <a:lnTo>
                  <a:pt x="355464" y="292400"/>
                </a:lnTo>
                <a:lnTo>
                  <a:pt x="323299" y="323300"/>
                </a:lnTo>
                <a:lnTo>
                  <a:pt x="292399" y="355466"/>
                </a:lnTo>
                <a:lnTo>
                  <a:pt x="262808" y="388857"/>
                </a:lnTo>
                <a:lnTo>
                  <a:pt x="234566" y="423432"/>
                </a:lnTo>
                <a:lnTo>
                  <a:pt x="207714" y="459149"/>
                </a:lnTo>
                <a:lnTo>
                  <a:pt x="182295" y="495967"/>
                </a:lnTo>
                <a:lnTo>
                  <a:pt x="158350" y="533845"/>
                </a:lnTo>
                <a:lnTo>
                  <a:pt x="135919" y="572741"/>
                </a:lnTo>
                <a:lnTo>
                  <a:pt x="115045" y="612613"/>
                </a:lnTo>
                <a:lnTo>
                  <a:pt x="95769" y="653420"/>
                </a:lnTo>
                <a:lnTo>
                  <a:pt x="78132" y="695121"/>
                </a:lnTo>
                <a:lnTo>
                  <a:pt x="62175" y="737675"/>
                </a:lnTo>
                <a:lnTo>
                  <a:pt x="47941" y="781040"/>
                </a:lnTo>
                <a:lnTo>
                  <a:pt x="35470" y="825174"/>
                </a:lnTo>
                <a:lnTo>
                  <a:pt x="24805" y="870036"/>
                </a:lnTo>
                <a:lnTo>
                  <a:pt x="15985" y="915585"/>
                </a:lnTo>
                <a:lnTo>
                  <a:pt x="9054" y="961779"/>
                </a:lnTo>
                <a:lnTo>
                  <a:pt x="4051" y="1008577"/>
                </a:lnTo>
                <a:lnTo>
                  <a:pt x="1019" y="1055938"/>
                </a:lnTo>
                <a:lnTo>
                  <a:pt x="0" y="1103819"/>
                </a:lnTo>
                <a:lnTo>
                  <a:pt x="1019" y="1151701"/>
                </a:lnTo>
                <a:lnTo>
                  <a:pt x="4051" y="1199061"/>
                </a:lnTo>
                <a:lnTo>
                  <a:pt x="9054" y="1245860"/>
                </a:lnTo>
                <a:lnTo>
                  <a:pt x="15985" y="1292054"/>
                </a:lnTo>
                <a:lnTo>
                  <a:pt x="24805" y="1337603"/>
                </a:lnTo>
                <a:lnTo>
                  <a:pt x="35470" y="1382465"/>
                </a:lnTo>
                <a:lnTo>
                  <a:pt x="47941" y="1426599"/>
                </a:lnTo>
                <a:lnTo>
                  <a:pt x="62175" y="1469964"/>
                </a:lnTo>
                <a:lnTo>
                  <a:pt x="78132" y="1512517"/>
                </a:lnTo>
                <a:lnTo>
                  <a:pt x="95769" y="1554218"/>
                </a:lnTo>
                <a:lnTo>
                  <a:pt x="115045" y="1595026"/>
                </a:lnTo>
                <a:lnTo>
                  <a:pt x="135919" y="1634898"/>
                </a:lnTo>
                <a:lnTo>
                  <a:pt x="158350" y="1673794"/>
                </a:lnTo>
                <a:lnTo>
                  <a:pt x="182295" y="1711671"/>
                </a:lnTo>
                <a:lnTo>
                  <a:pt x="207714" y="1748489"/>
                </a:lnTo>
                <a:lnTo>
                  <a:pt x="234566" y="1784206"/>
                </a:lnTo>
                <a:lnTo>
                  <a:pt x="262808" y="1818781"/>
                </a:lnTo>
                <a:lnTo>
                  <a:pt x="292399" y="1852173"/>
                </a:lnTo>
                <a:lnTo>
                  <a:pt x="323299" y="1884339"/>
                </a:lnTo>
                <a:lnTo>
                  <a:pt x="355464" y="1915238"/>
                </a:lnTo>
                <a:lnTo>
                  <a:pt x="388855" y="1944830"/>
                </a:lnTo>
                <a:lnTo>
                  <a:pt x="423430" y="1973072"/>
                </a:lnTo>
                <a:lnTo>
                  <a:pt x="459147" y="1999924"/>
                </a:lnTo>
                <a:lnTo>
                  <a:pt x="495965" y="2025343"/>
                </a:lnTo>
                <a:lnTo>
                  <a:pt x="533842" y="2049289"/>
                </a:lnTo>
                <a:lnTo>
                  <a:pt x="572737" y="2071719"/>
                </a:lnTo>
                <a:lnTo>
                  <a:pt x="612609" y="2092593"/>
                </a:lnTo>
                <a:lnTo>
                  <a:pt x="653416" y="2111870"/>
                </a:lnTo>
                <a:lnTo>
                  <a:pt x="695117" y="2129507"/>
                </a:lnTo>
                <a:lnTo>
                  <a:pt x="737670" y="2145463"/>
                </a:lnTo>
                <a:lnTo>
                  <a:pt x="781034" y="2159697"/>
                </a:lnTo>
                <a:lnTo>
                  <a:pt x="825167" y="2172168"/>
                </a:lnTo>
                <a:lnTo>
                  <a:pt x="870029" y="2182834"/>
                </a:lnTo>
                <a:lnTo>
                  <a:pt x="915577" y="2191653"/>
                </a:lnTo>
                <a:lnTo>
                  <a:pt x="961771" y="2198585"/>
                </a:lnTo>
                <a:lnTo>
                  <a:pt x="1008568" y="2203587"/>
                </a:lnTo>
                <a:lnTo>
                  <a:pt x="1055928" y="2206619"/>
                </a:lnTo>
                <a:lnTo>
                  <a:pt x="1103809" y="2207639"/>
                </a:lnTo>
                <a:close/>
              </a:path>
            </a:pathLst>
          </a:custGeom>
          <a:ln w="41883">
            <a:solidFill>
              <a:srgbClr val="00A5E5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36D860E0-A4F0-C013-7E31-F536A7D39F00}"/>
              </a:ext>
            </a:extLst>
          </p:cNvPr>
          <p:cNvSpPr/>
          <p:nvPr userDrawn="1"/>
        </p:nvSpPr>
        <p:spPr>
          <a:xfrm>
            <a:off x="7199401" y="888540"/>
            <a:ext cx="3520122" cy="0"/>
          </a:xfrm>
          <a:custGeom>
            <a:avLst/>
            <a:gdLst/>
            <a:ahLst/>
            <a:cxnLst/>
            <a:rect l="l" t="t" r="r" b="b"/>
            <a:pathLst>
              <a:path w="5804534">
                <a:moveTo>
                  <a:pt x="0" y="0"/>
                </a:moveTo>
                <a:lnTo>
                  <a:pt x="5804441" y="0"/>
                </a:lnTo>
              </a:path>
            </a:pathLst>
          </a:custGeom>
          <a:ln w="3175">
            <a:solidFill>
              <a:srgbClr val="1E2124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29">
            <a:extLst>
              <a:ext uri="{FF2B5EF4-FFF2-40B4-BE49-F238E27FC236}">
                <a16:creationId xmlns:a16="http://schemas.microsoft.com/office/drawing/2014/main" id="{AEDC0497-6952-BF15-5131-CA214E5EB891}"/>
              </a:ext>
            </a:extLst>
          </p:cNvPr>
          <p:cNvSpPr/>
          <p:nvPr userDrawn="1"/>
        </p:nvSpPr>
        <p:spPr>
          <a:xfrm>
            <a:off x="5084399" y="5923018"/>
            <a:ext cx="3265577" cy="0"/>
          </a:xfrm>
          <a:custGeom>
            <a:avLst/>
            <a:gdLst/>
            <a:ahLst/>
            <a:cxnLst/>
            <a:rect l="l" t="t" r="r" b="b"/>
            <a:pathLst>
              <a:path w="5384800">
                <a:moveTo>
                  <a:pt x="0" y="0"/>
                </a:moveTo>
                <a:lnTo>
                  <a:pt x="5384506" y="0"/>
                </a:lnTo>
              </a:path>
            </a:pathLst>
          </a:custGeom>
          <a:ln w="3175">
            <a:solidFill>
              <a:srgbClr val="1E2124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30">
            <a:extLst>
              <a:ext uri="{FF2B5EF4-FFF2-40B4-BE49-F238E27FC236}">
                <a16:creationId xmlns:a16="http://schemas.microsoft.com/office/drawing/2014/main" id="{E5507B2D-0037-2EA8-EAA9-CDCCA0192A7C}"/>
              </a:ext>
            </a:extLst>
          </p:cNvPr>
          <p:cNvSpPr/>
          <p:nvPr userDrawn="1"/>
        </p:nvSpPr>
        <p:spPr>
          <a:xfrm>
            <a:off x="9254066" y="5923018"/>
            <a:ext cx="1465659" cy="0"/>
          </a:xfrm>
          <a:custGeom>
            <a:avLst/>
            <a:gdLst/>
            <a:ahLst/>
            <a:cxnLst/>
            <a:rect l="l" t="t" r="r" b="b"/>
            <a:pathLst>
              <a:path w="2416809">
                <a:moveTo>
                  <a:pt x="0" y="0"/>
                </a:moveTo>
                <a:lnTo>
                  <a:pt x="2416387" y="0"/>
                </a:lnTo>
              </a:path>
            </a:pathLst>
          </a:custGeom>
          <a:ln w="3175">
            <a:solidFill>
              <a:srgbClr val="1E2124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3" name="object 31">
            <a:extLst>
              <a:ext uri="{FF2B5EF4-FFF2-40B4-BE49-F238E27FC236}">
                <a16:creationId xmlns:a16="http://schemas.microsoft.com/office/drawing/2014/main" id="{EE0CE710-420C-9657-7361-51655B692F60}"/>
              </a:ext>
            </a:extLst>
          </p:cNvPr>
          <p:cNvSpPr txBox="1"/>
          <p:nvPr userDrawn="1"/>
        </p:nvSpPr>
        <p:spPr>
          <a:xfrm>
            <a:off x="5342798" y="812935"/>
            <a:ext cx="2718620" cy="1620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000" b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Quelques</a:t>
            </a:r>
            <a:r>
              <a:rPr sz="1000" b="0" spc="-24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sz="1000" b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expériences</a:t>
            </a:r>
            <a:r>
              <a:rPr sz="1000" b="0" spc="-18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sz="1000" b="0" spc="-6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professionnelles</a:t>
            </a:r>
            <a:endParaRPr sz="100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4" name="object 32">
            <a:extLst>
              <a:ext uri="{FF2B5EF4-FFF2-40B4-BE49-F238E27FC236}">
                <a16:creationId xmlns:a16="http://schemas.microsoft.com/office/drawing/2014/main" id="{1597DEFA-46E7-FC54-F52B-156269365A37}"/>
              </a:ext>
            </a:extLst>
          </p:cNvPr>
          <p:cNvSpPr txBox="1"/>
          <p:nvPr userDrawn="1"/>
        </p:nvSpPr>
        <p:spPr>
          <a:xfrm>
            <a:off x="4172798" y="5847412"/>
            <a:ext cx="1273091" cy="1620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000" b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Formation</a:t>
            </a:r>
            <a:r>
              <a:rPr sz="1000" b="0" spc="-42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sz="1000" b="0" spc="-6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initiale</a:t>
            </a:r>
            <a:endParaRPr sz="100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5" name="object 33">
            <a:extLst>
              <a:ext uri="{FF2B5EF4-FFF2-40B4-BE49-F238E27FC236}">
                <a16:creationId xmlns:a16="http://schemas.microsoft.com/office/drawing/2014/main" id="{14FDE736-B66E-36A8-25AD-954F98EA0A11}"/>
              </a:ext>
            </a:extLst>
          </p:cNvPr>
          <p:cNvSpPr txBox="1"/>
          <p:nvPr userDrawn="1"/>
        </p:nvSpPr>
        <p:spPr>
          <a:xfrm>
            <a:off x="8702464" y="5847412"/>
            <a:ext cx="720253" cy="1620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000" b="0" spc="-6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Langues</a:t>
            </a:r>
            <a:endParaRPr sz="100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6" name="object 34">
            <a:extLst>
              <a:ext uri="{FF2B5EF4-FFF2-40B4-BE49-F238E27FC236}">
                <a16:creationId xmlns:a16="http://schemas.microsoft.com/office/drawing/2014/main" id="{506A060E-C3CA-17AF-8892-2AFFDCF28289}"/>
              </a:ext>
            </a:extLst>
          </p:cNvPr>
          <p:cNvSpPr txBox="1"/>
          <p:nvPr userDrawn="1"/>
        </p:nvSpPr>
        <p:spPr>
          <a:xfrm>
            <a:off x="4172798" y="332919"/>
            <a:ext cx="840655" cy="75581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3"/>
              </a:spcBef>
            </a:pPr>
            <a:r>
              <a:rPr sz="4800" b="1" spc="-230">
                <a:solidFill>
                  <a:schemeClr val="tx1"/>
                </a:solidFill>
                <a:latin typeface="+mj-lt"/>
                <a:cs typeface="Poppins"/>
              </a:rPr>
              <a:t>cv</a:t>
            </a:r>
            <a:endParaRPr sz="4800">
              <a:solidFill>
                <a:schemeClr val="tx1"/>
              </a:solidFill>
              <a:latin typeface="+mj-lt"/>
              <a:cs typeface="Poppins"/>
            </a:endParaRPr>
          </a:p>
        </p:txBody>
      </p:sp>
      <p:sp>
        <p:nvSpPr>
          <p:cNvPr id="58" name="Espace réservé du texte 57">
            <a:extLst>
              <a:ext uri="{FF2B5EF4-FFF2-40B4-BE49-F238E27FC236}">
                <a16:creationId xmlns:a16="http://schemas.microsoft.com/office/drawing/2014/main" id="{EADF6E96-4BFB-2438-5A1B-36278F9AE12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4118995" y="1967592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9" name="Espace réservé pour une image  58">
            <a:extLst>
              <a:ext uri="{FF2B5EF4-FFF2-40B4-BE49-F238E27FC236}">
                <a16:creationId xmlns:a16="http://schemas.microsoft.com/office/drawing/2014/main" id="{640F1C1A-31AC-BCC3-14D9-AB2263D02927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1156767" y="650827"/>
            <a:ext cx="1179343" cy="1179261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/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 sz="1213"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60" name="Espace réservé du texte 19">
            <a:extLst>
              <a:ext uri="{FF2B5EF4-FFF2-40B4-BE49-F238E27FC236}">
                <a16:creationId xmlns:a16="http://schemas.microsoft.com/office/drawing/2014/main" id="{B4D9E38A-DE17-2371-BAD2-861E5CA1C8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7908" y="2009529"/>
            <a:ext cx="1940862" cy="261290"/>
          </a:xfrm>
          <a:noFill/>
        </p:spPr>
        <p:txBody>
          <a:bodyPr wrap="square" tIns="0" bIns="0" anchor="b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sz="1698" b="1">
                <a:solidFill>
                  <a:schemeClr val="bg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1" name="Espace réservé du texte 19">
            <a:extLst>
              <a:ext uri="{FF2B5EF4-FFF2-40B4-BE49-F238E27FC236}">
                <a16:creationId xmlns:a16="http://schemas.microsoft.com/office/drawing/2014/main" id="{E1390742-21D3-8508-377B-C00C329EE0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908" y="2291839"/>
            <a:ext cx="1940862" cy="187446"/>
          </a:xfrm>
          <a:noFill/>
        </p:spPr>
        <p:txBody>
          <a:bodyPr wrap="square" tIns="0" bIns="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3" name="Espace réservé du texte 19">
            <a:extLst>
              <a:ext uri="{FF2B5EF4-FFF2-40B4-BE49-F238E27FC236}">
                <a16:creationId xmlns:a16="http://schemas.microsoft.com/office/drawing/2014/main" id="{DD966501-9FD2-7E39-58E1-FAAC572B18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08" y="2500305"/>
            <a:ext cx="1940862" cy="187446"/>
          </a:xfrm>
          <a:noFill/>
        </p:spPr>
        <p:txBody>
          <a:bodyPr wrap="square" tIns="0" bIns="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4" name="Espace réservé du texte 22">
            <a:extLst>
              <a:ext uri="{FF2B5EF4-FFF2-40B4-BE49-F238E27FC236}">
                <a16:creationId xmlns:a16="http://schemas.microsoft.com/office/drawing/2014/main" id="{4FA645BA-E686-1D06-FF8F-E8206EF8FD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4057" y="2987762"/>
            <a:ext cx="1947174" cy="600164"/>
          </a:xfr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5" name="Espace réservé du texte 22">
            <a:extLst>
              <a:ext uri="{FF2B5EF4-FFF2-40B4-BE49-F238E27FC236}">
                <a16:creationId xmlns:a16="http://schemas.microsoft.com/office/drawing/2014/main" id="{F390B367-6402-ED26-E297-65E3F5888E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14303" y="6122541"/>
            <a:ext cx="4235673" cy="261610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fr-FR" sz="1050" b="1" dirty="0">
                <a:solidFill>
                  <a:schemeClr val="bg1">
                    <a:lumMod val="50000"/>
                  </a:schemeClr>
                </a:solidFill>
                <a:latin typeface="+mj-lt"/>
                <a:cs typeface="Poppins Medium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6" name="Espace réservé du texte 22">
            <a:extLst>
              <a:ext uri="{FF2B5EF4-FFF2-40B4-BE49-F238E27FC236}">
                <a16:creationId xmlns:a16="http://schemas.microsoft.com/office/drawing/2014/main" id="{990EA576-5172-6C3F-A184-57D68E2050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37605" y="6122541"/>
            <a:ext cx="2081918" cy="430887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fr-FR" sz="1050" b="1" dirty="0">
                <a:solidFill>
                  <a:schemeClr val="bg1">
                    <a:lumMod val="50000"/>
                  </a:schemeClr>
                </a:solidFill>
                <a:latin typeface="+mj-lt"/>
                <a:cs typeface="Poppins Medium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7" name="Espace réservé du texte 19">
            <a:extLst>
              <a:ext uri="{FF2B5EF4-FFF2-40B4-BE49-F238E27FC236}">
                <a16:creationId xmlns:a16="http://schemas.microsoft.com/office/drawing/2014/main" id="{05FB3183-F1D1-9ADF-AC85-03014DD39C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40808" y="1252714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8" name="Espace réservé du texte 22">
            <a:extLst>
              <a:ext uri="{FF2B5EF4-FFF2-40B4-BE49-F238E27FC236}">
                <a16:creationId xmlns:a16="http://schemas.microsoft.com/office/drawing/2014/main" id="{E12BC34B-F7B1-EE21-F4CA-ECD28693CE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4497" y="1571078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9" name="Espace réservé du texte 57">
            <a:extLst>
              <a:ext uri="{FF2B5EF4-FFF2-40B4-BE49-F238E27FC236}">
                <a16:creationId xmlns:a16="http://schemas.microsoft.com/office/drawing/2014/main" id="{D7BF76C4-2B05-3424-85CB-75DCF009BD6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9190" y="1967592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0" name="Espace réservé du texte 19">
            <a:extLst>
              <a:ext uri="{FF2B5EF4-FFF2-40B4-BE49-F238E27FC236}">
                <a16:creationId xmlns:a16="http://schemas.microsoft.com/office/drawing/2014/main" id="{AB381D96-AD3C-F0F8-AE93-0C48D061A3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6880" y="1252714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71" name="Espace réservé du texte 22">
            <a:extLst>
              <a:ext uri="{FF2B5EF4-FFF2-40B4-BE49-F238E27FC236}">
                <a16:creationId xmlns:a16="http://schemas.microsoft.com/office/drawing/2014/main" id="{50942992-650A-FB7F-EE29-5521ACC91F9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50568" y="1571078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2" name="Espace réservé du texte 57">
            <a:extLst>
              <a:ext uri="{FF2B5EF4-FFF2-40B4-BE49-F238E27FC236}">
                <a16:creationId xmlns:a16="http://schemas.microsoft.com/office/drawing/2014/main" id="{0828E09C-7062-FB6A-3A48-76BC8B0517F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55261" y="1967592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3" name="Espace réservé du texte 19">
            <a:extLst>
              <a:ext uri="{FF2B5EF4-FFF2-40B4-BE49-F238E27FC236}">
                <a16:creationId xmlns:a16="http://schemas.microsoft.com/office/drawing/2014/main" id="{E6A4849A-C091-B489-7782-37CB8D485B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20614" y="3505342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74" name="Espace réservé du texte 22">
            <a:extLst>
              <a:ext uri="{FF2B5EF4-FFF2-40B4-BE49-F238E27FC236}">
                <a16:creationId xmlns:a16="http://schemas.microsoft.com/office/drawing/2014/main" id="{1A59DACA-6DD8-9570-7231-EB9D7DDC90A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14303" y="3823705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5" name="Espace réservé du texte 57">
            <a:extLst>
              <a:ext uri="{FF2B5EF4-FFF2-40B4-BE49-F238E27FC236}">
                <a16:creationId xmlns:a16="http://schemas.microsoft.com/office/drawing/2014/main" id="{6913A400-9BF9-7CAE-BCE0-CAE601A1FFF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118995" y="4220219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6" name="Espace réservé du texte 19">
            <a:extLst>
              <a:ext uri="{FF2B5EF4-FFF2-40B4-BE49-F238E27FC236}">
                <a16:creationId xmlns:a16="http://schemas.microsoft.com/office/drawing/2014/main" id="{134135AD-CA7C-2362-1319-93791D95CA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40808" y="3505342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77" name="Espace réservé du texte 22">
            <a:extLst>
              <a:ext uri="{FF2B5EF4-FFF2-40B4-BE49-F238E27FC236}">
                <a16:creationId xmlns:a16="http://schemas.microsoft.com/office/drawing/2014/main" id="{B087EF66-1470-1B56-4C32-8DB173C5330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434497" y="3823705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8" name="Espace réservé du texte 57">
            <a:extLst>
              <a:ext uri="{FF2B5EF4-FFF2-40B4-BE49-F238E27FC236}">
                <a16:creationId xmlns:a16="http://schemas.microsoft.com/office/drawing/2014/main" id="{C4E93510-1BAB-1591-6C97-3FC84BC82D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39190" y="4220219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9" name="Espace réservé du texte 19">
            <a:extLst>
              <a:ext uri="{FF2B5EF4-FFF2-40B4-BE49-F238E27FC236}">
                <a16:creationId xmlns:a16="http://schemas.microsoft.com/office/drawing/2014/main" id="{5F016164-F1D2-930A-B22C-9C2716BDCE2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56880" y="3505342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80" name="Espace réservé du texte 22">
            <a:extLst>
              <a:ext uri="{FF2B5EF4-FFF2-40B4-BE49-F238E27FC236}">
                <a16:creationId xmlns:a16="http://schemas.microsoft.com/office/drawing/2014/main" id="{F33A3BD2-60F5-BA4D-82F3-9A8FF5A565A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750568" y="3823705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1" name="Espace réservé du texte 57">
            <a:extLst>
              <a:ext uri="{FF2B5EF4-FFF2-40B4-BE49-F238E27FC236}">
                <a16:creationId xmlns:a16="http://schemas.microsoft.com/office/drawing/2014/main" id="{74AAE3F9-3368-AA20-AAB2-C65F1EA605D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755261" y="4220219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50544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B8312D47-A246-4B42-FB13-744B04117E1A}"/>
              </a:ext>
            </a:extLst>
          </p:cNvPr>
          <p:cNvSpPr/>
          <p:nvPr/>
        </p:nvSpPr>
        <p:spPr>
          <a:xfrm>
            <a:off x="0" y="0"/>
            <a:ext cx="3492781" cy="6857615"/>
          </a:xfrm>
          <a:custGeom>
            <a:avLst/>
            <a:gdLst/>
            <a:ahLst/>
            <a:cxnLst/>
            <a:rect l="l" t="t" r="r" b="b"/>
            <a:pathLst>
              <a:path w="5759450" h="11306175">
                <a:moveTo>
                  <a:pt x="5758986" y="0"/>
                </a:moveTo>
                <a:lnTo>
                  <a:pt x="0" y="0"/>
                </a:lnTo>
                <a:lnTo>
                  <a:pt x="0" y="11305938"/>
                </a:lnTo>
                <a:lnTo>
                  <a:pt x="5758986" y="11305938"/>
                </a:lnTo>
                <a:lnTo>
                  <a:pt x="5758986" y="0"/>
                </a:lnTo>
                <a:close/>
              </a:path>
            </a:pathLst>
          </a:custGeom>
          <a:solidFill>
            <a:srgbClr val="1E212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019FE56-DEA6-65D3-0640-A0373E362753}"/>
              </a:ext>
            </a:extLst>
          </p:cNvPr>
          <p:cNvSpPr/>
          <p:nvPr userDrawn="1"/>
        </p:nvSpPr>
        <p:spPr>
          <a:xfrm>
            <a:off x="1156767" y="650827"/>
            <a:ext cx="1179343" cy="1179261"/>
          </a:xfrm>
          <a:prstGeom prst="ellipse">
            <a:avLst/>
          </a:prstGeom>
          <a:solidFill>
            <a:srgbClr val="E5E8EE"/>
          </a:solidFill>
          <a:effectLst/>
        </p:spPr>
        <p:txBody>
          <a:bodyPr vert="horz" wrap="square" lIns="55449" tIns="27725" rIns="55449" bIns="27725" rtlCol="0">
            <a:noAutofit/>
          </a:bodyPr>
          <a:lstStyle/>
          <a:p>
            <a:pPr marL="138623" lvl="0" indent="-138623" algn="l" defTabSz="554492" rtl="0" eaLnBrk="1" latinLnBrk="0" hangingPunct="1">
              <a:lnSpc>
                <a:spcPct val="90000"/>
              </a:lnSpc>
              <a:spcBef>
                <a:spcPts val="606"/>
              </a:spcBef>
              <a:buFont typeface="Arial" panose="020B0604020202020204" pitchFamily="34" charset="0"/>
              <a:buChar char="•"/>
            </a:pPr>
            <a:endParaRPr lang="fr-FR" sz="1213" kern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28" name="Espace réservé du texte 19">
            <a:extLst>
              <a:ext uri="{FF2B5EF4-FFF2-40B4-BE49-F238E27FC236}">
                <a16:creationId xmlns:a16="http://schemas.microsoft.com/office/drawing/2014/main" id="{8A0036C7-F861-984D-4697-47E80A8680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0614" y="1252714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024A7A9B-4601-E7E9-CAF3-BEE24F2AC0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4303" y="1571078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object 28">
            <a:extLst>
              <a:ext uri="{FF2B5EF4-FFF2-40B4-BE49-F238E27FC236}">
                <a16:creationId xmlns:a16="http://schemas.microsoft.com/office/drawing/2014/main" id="{36D860E0-A4F0-C013-7E31-F536A7D39F00}"/>
              </a:ext>
            </a:extLst>
          </p:cNvPr>
          <p:cNvSpPr/>
          <p:nvPr userDrawn="1"/>
        </p:nvSpPr>
        <p:spPr>
          <a:xfrm>
            <a:off x="7199401" y="888540"/>
            <a:ext cx="3520122" cy="0"/>
          </a:xfrm>
          <a:custGeom>
            <a:avLst/>
            <a:gdLst/>
            <a:ahLst/>
            <a:cxnLst/>
            <a:rect l="l" t="t" r="r" b="b"/>
            <a:pathLst>
              <a:path w="5804534">
                <a:moveTo>
                  <a:pt x="0" y="0"/>
                </a:moveTo>
                <a:lnTo>
                  <a:pt x="5804441" y="0"/>
                </a:lnTo>
              </a:path>
            </a:pathLst>
          </a:custGeom>
          <a:ln w="3175">
            <a:solidFill>
              <a:srgbClr val="1E2124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6" name="object 29">
            <a:extLst>
              <a:ext uri="{FF2B5EF4-FFF2-40B4-BE49-F238E27FC236}">
                <a16:creationId xmlns:a16="http://schemas.microsoft.com/office/drawing/2014/main" id="{AEDC0497-6952-BF15-5131-CA214E5EB891}"/>
              </a:ext>
            </a:extLst>
          </p:cNvPr>
          <p:cNvSpPr/>
          <p:nvPr userDrawn="1"/>
        </p:nvSpPr>
        <p:spPr>
          <a:xfrm>
            <a:off x="5084399" y="5923018"/>
            <a:ext cx="3265577" cy="0"/>
          </a:xfrm>
          <a:custGeom>
            <a:avLst/>
            <a:gdLst/>
            <a:ahLst/>
            <a:cxnLst/>
            <a:rect l="l" t="t" r="r" b="b"/>
            <a:pathLst>
              <a:path w="5384800">
                <a:moveTo>
                  <a:pt x="0" y="0"/>
                </a:moveTo>
                <a:lnTo>
                  <a:pt x="5384506" y="0"/>
                </a:lnTo>
              </a:path>
            </a:pathLst>
          </a:custGeom>
          <a:ln w="3175">
            <a:solidFill>
              <a:srgbClr val="1E2124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30">
            <a:extLst>
              <a:ext uri="{FF2B5EF4-FFF2-40B4-BE49-F238E27FC236}">
                <a16:creationId xmlns:a16="http://schemas.microsoft.com/office/drawing/2014/main" id="{E5507B2D-0037-2EA8-EAA9-CDCCA0192A7C}"/>
              </a:ext>
            </a:extLst>
          </p:cNvPr>
          <p:cNvSpPr/>
          <p:nvPr userDrawn="1"/>
        </p:nvSpPr>
        <p:spPr>
          <a:xfrm>
            <a:off x="9254066" y="5923018"/>
            <a:ext cx="1465659" cy="0"/>
          </a:xfrm>
          <a:custGeom>
            <a:avLst/>
            <a:gdLst/>
            <a:ahLst/>
            <a:cxnLst/>
            <a:rect l="l" t="t" r="r" b="b"/>
            <a:pathLst>
              <a:path w="2416809">
                <a:moveTo>
                  <a:pt x="0" y="0"/>
                </a:moveTo>
                <a:lnTo>
                  <a:pt x="2416387" y="0"/>
                </a:lnTo>
              </a:path>
            </a:pathLst>
          </a:custGeom>
          <a:ln w="3175">
            <a:solidFill>
              <a:srgbClr val="1E2124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8" name="Espace réservé du texte 57">
            <a:extLst>
              <a:ext uri="{FF2B5EF4-FFF2-40B4-BE49-F238E27FC236}">
                <a16:creationId xmlns:a16="http://schemas.microsoft.com/office/drawing/2014/main" id="{EADF6E96-4BFB-2438-5A1B-36278F9AE125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4118995" y="1967592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0" name="Espace réservé du texte 19">
            <a:extLst>
              <a:ext uri="{FF2B5EF4-FFF2-40B4-BE49-F238E27FC236}">
                <a16:creationId xmlns:a16="http://schemas.microsoft.com/office/drawing/2014/main" id="{B4D9E38A-DE17-2371-BAD2-861E5CA1C8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7908" y="1110805"/>
            <a:ext cx="1940862" cy="261290"/>
          </a:xfrm>
          <a:noFill/>
        </p:spPr>
        <p:txBody>
          <a:bodyPr wrap="square" tIns="0" bIns="0" anchor="b" anchorCtr="0">
            <a:spAutoFit/>
          </a:bodyPr>
          <a:lstStyle>
            <a:lvl1pPr marL="0" indent="0" algn="ctr">
              <a:lnSpc>
                <a:spcPct val="100000"/>
              </a:lnSpc>
              <a:buNone/>
              <a:defRPr sz="1698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1" name="Espace réservé du texte 19">
            <a:extLst>
              <a:ext uri="{FF2B5EF4-FFF2-40B4-BE49-F238E27FC236}">
                <a16:creationId xmlns:a16="http://schemas.microsoft.com/office/drawing/2014/main" id="{E1390742-21D3-8508-377B-C00C329EE0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7908" y="2040023"/>
            <a:ext cx="1940862" cy="187446"/>
          </a:xfrm>
          <a:noFill/>
        </p:spPr>
        <p:txBody>
          <a:bodyPr wrap="square" tIns="0" bIns="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3" name="Espace réservé du texte 19">
            <a:extLst>
              <a:ext uri="{FF2B5EF4-FFF2-40B4-BE49-F238E27FC236}">
                <a16:creationId xmlns:a16="http://schemas.microsoft.com/office/drawing/2014/main" id="{DD966501-9FD2-7E39-58E1-FAAC572B18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08" y="2248490"/>
            <a:ext cx="1940862" cy="187446"/>
          </a:xfrm>
          <a:noFill/>
        </p:spPr>
        <p:txBody>
          <a:bodyPr wrap="square" tIns="0" bIns="0" anchor="b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>
                <a:solidFill>
                  <a:schemeClr val="tx2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4" name="Espace réservé du texte 22">
            <a:extLst>
              <a:ext uri="{FF2B5EF4-FFF2-40B4-BE49-F238E27FC236}">
                <a16:creationId xmlns:a16="http://schemas.microsoft.com/office/drawing/2014/main" id="{4FA645BA-E686-1D06-FF8F-E8206EF8FD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4057" y="2987762"/>
            <a:ext cx="1947174" cy="600164"/>
          </a:xfrm>
          <a:noFill/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5" name="Espace réservé du texte 22">
            <a:extLst>
              <a:ext uri="{FF2B5EF4-FFF2-40B4-BE49-F238E27FC236}">
                <a16:creationId xmlns:a16="http://schemas.microsoft.com/office/drawing/2014/main" id="{F390B367-6402-ED26-E297-65E3F5888E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114303" y="6122541"/>
            <a:ext cx="4235673" cy="253916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fr-FR" sz="1050" b="1" dirty="0">
                <a:solidFill>
                  <a:schemeClr val="bg1">
                    <a:lumMod val="50000"/>
                  </a:schemeClr>
                </a:solidFill>
                <a:latin typeface="+mj-lt"/>
                <a:cs typeface="Poppins Medium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6" name="Espace réservé du texte 22">
            <a:extLst>
              <a:ext uri="{FF2B5EF4-FFF2-40B4-BE49-F238E27FC236}">
                <a16:creationId xmlns:a16="http://schemas.microsoft.com/office/drawing/2014/main" id="{990EA576-5172-6C3F-A184-57D68E20502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37605" y="6122541"/>
            <a:ext cx="2081918" cy="415498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fr-FR" sz="1050" b="1" dirty="0">
                <a:solidFill>
                  <a:schemeClr val="bg1">
                    <a:lumMod val="50000"/>
                  </a:schemeClr>
                </a:solidFill>
                <a:latin typeface="+mj-lt"/>
                <a:cs typeface="Poppins Medium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7" name="Espace réservé du texte 19">
            <a:extLst>
              <a:ext uri="{FF2B5EF4-FFF2-40B4-BE49-F238E27FC236}">
                <a16:creationId xmlns:a16="http://schemas.microsoft.com/office/drawing/2014/main" id="{05FB3183-F1D1-9ADF-AC85-03014DD39C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40808" y="1252714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68" name="Espace réservé du texte 22">
            <a:extLst>
              <a:ext uri="{FF2B5EF4-FFF2-40B4-BE49-F238E27FC236}">
                <a16:creationId xmlns:a16="http://schemas.microsoft.com/office/drawing/2014/main" id="{E12BC34B-F7B1-EE21-F4CA-ECD28693CE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4497" y="1571078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9" name="Espace réservé du texte 57">
            <a:extLst>
              <a:ext uri="{FF2B5EF4-FFF2-40B4-BE49-F238E27FC236}">
                <a16:creationId xmlns:a16="http://schemas.microsoft.com/office/drawing/2014/main" id="{D7BF76C4-2B05-3424-85CB-75DCF009BD6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9190" y="1967592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0" name="Espace réservé du texte 19">
            <a:extLst>
              <a:ext uri="{FF2B5EF4-FFF2-40B4-BE49-F238E27FC236}">
                <a16:creationId xmlns:a16="http://schemas.microsoft.com/office/drawing/2014/main" id="{AB381D96-AD3C-F0F8-AE93-0C48D061A3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6880" y="1252714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71" name="Espace réservé du texte 22">
            <a:extLst>
              <a:ext uri="{FF2B5EF4-FFF2-40B4-BE49-F238E27FC236}">
                <a16:creationId xmlns:a16="http://schemas.microsoft.com/office/drawing/2014/main" id="{50942992-650A-FB7F-EE29-5521ACC91F9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50568" y="1571078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2" name="Espace réservé du texte 57">
            <a:extLst>
              <a:ext uri="{FF2B5EF4-FFF2-40B4-BE49-F238E27FC236}">
                <a16:creationId xmlns:a16="http://schemas.microsoft.com/office/drawing/2014/main" id="{0828E09C-7062-FB6A-3A48-76BC8B0517F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55261" y="1967592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3" name="Espace réservé du texte 19">
            <a:extLst>
              <a:ext uri="{FF2B5EF4-FFF2-40B4-BE49-F238E27FC236}">
                <a16:creationId xmlns:a16="http://schemas.microsoft.com/office/drawing/2014/main" id="{E6A4849A-C091-B489-7782-37CB8D485B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20614" y="3505342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74" name="Espace réservé du texte 22">
            <a:extLst>
              <a:ext uri="{FF2B5EF4-FFF2-40B4-BE49-F238E27FC236}">
                <a16:creationId xmlns:a16="http://schemas.microsoft.com/office/drawing/2014/main" id="{1A59DACA-6DD8-9570-7231-EB9D7DDC90A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14303" y="3823705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5" name="Espace réservé du texte 57">
            <a:extLst>
              <a:ext uri="{FF2B5EF4-FFF2-40B4-BE49-F238E27FC236}">
                <a16:creationId xmlns:a16="http://schemas.microsoft.com/office/drawing/2014/main" id="{6913A400-9BF9-7CAE-BCE0-CAE601A1FFF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118995" y="4220219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6" name="Espace réservé du texte 19">
            <a:extLst>
              <a:ext uri="{FF2B5EF4-FFF2-40B4-BE49-F238E27FC236}">
                <a16:creationId xmlns:a16="http://schemas.microsoft.com/office/drawing/2014/main" id="{134135AD-CA7C-2362-1319-93791D95CA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40808" y="3505342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77" name="Espace réservé du texte 22">
            <a:extLst>
              <a:ext uri="{FF2B5EF4-FFF2-40B4-BE49-F238E27FC236}">
                <a16:creationId xmlns:a16="http://schemas.microsoft.com/office/drawing/2014/main" id="{B087EF66-1470-1B56-4C32-8DB173C5330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434497" y="3823705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8" name="Espace réservé du texte 57">
            <a:extLst>
              <a:ext uri="{FF2B5EF4-FFF2-40B4-BE49-F238E27FC236}">
                <a16:creationId xmlns:a16="http://schemas.microsoft.com/office/drawing/2014/main" id="{C4E93510-1BAB-1591-6C97-3FC84BC82D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439190" y="4220219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9" name="Espace réservé du texte 19">
            <a:extLst>
              <a:ext uri="{FF2B5EF4-FFF2-40B4-BE49-F238E27FC236}">
                <a16:creationId xmlns:a16="http://schemas.microsoft.com/office/drawing/2014/main" id="{5F016164-F1D2-930A-B22C-9C2716BDCE2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56880" y="3505342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80" name="Espace réservé du texte 22">
            <a:extLst>
              <a:ext uri="{FF2B5EF4-FFF2-40B4-BE49-F238E27FC236}">
                <a16:creationId xmlns:a16="http://schemas.microsoft.com/office/drawing/2014/main" id="{F33A3BD2-60F5-BA4D-82F3-9A8FF5A565A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750568" y="3823705"/>
            <a:ext cx="1947174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1" name="Espace réservé du texte 57">
            <a:extLst>
              <a:ext uri="{FF2B5EF4-FFF2-40B4-BE49-F238E27FC236}">
                <a16:creationId xmlns:a16="http://schemas.microsoft.com/office/drawing/2014/main" id="{74AAE3F9-3368-AA20-AAB2-C65F1EA605D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755261" y="4220219"/>
            <a:ext cx="1947174" cy="550792"/>
          </a:xfrm>
        </p:spPr>
        <p:txBody>
          <a:bodyPr>
            <a:spAutoFit/>
          </a:bodyPr>
          <a:lstStyle>
            <a:lvl1pPr marL="158839" indent="-158839">
              <a:buClr>
                <a:schemeClr val="tx2"/>
              </a:buClr>
              <a:defRPr sz="1100">
                <a:solidFill>
                  <a:schemeClr val="bg1">
                    <a:lumMod val="50000"/>
                  </a:schemeClr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object 34">
            <a:extLst>
              <a:ext uri="{FF2B5EF4-FFF2-40B4-BE49-F238E27FC236}">
                <a16:creationId xmlns:a16="http://schemas.microsoft.com/office/drawing/2014/main" id="{C9EBCA63-1187-DE3A-30E8-B6520634120F}"/>
              </a:ext>
            </a:extLst>
          </p:cNvPr>
          <p:cNvSpPr txBox="1"/>
          <p:nvPr userDrawn="1"/>
        </p:nvSpPr>
        <p:spPr>
          <a:xfrm>
            <a:off x="4172798" y="332919"/>
            <a:ext cx="840655" cy="75581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3"/>
              </a:spcBef>
            </a:pPr>
            <a:r>
              <a:rPr sz="4800" b="1" spc="-230">
                <a:solidFill>
                  <a:schemeClr val="tx1"/>
                </a:solidFill>
                <a:latin typeface="+mj-lt"/>
                <a:cs typeface="Poppins"/>
              </a:rPr>
              <a:t>cv</a:t>
            </a:r>
            <a:endParaRPr sz="4800">
              <a:solidFill>
                <a:schemeClr val="tx1"/>
              </a:solidFill>
              <a:latin typeface="+mj-lt"/>
              <a:cs typeface="Poppins"/>
            </a:endParaRPr>
          </a:p>
        </p:txBody>
      </p:sp>
      <p:sp>
        <p:nvSpPr>
          <p:cNvPr id="11" name="object 31">
            <a:extLst>
              <a:ext uri="{FF2B5EF4-FFF2-40B4-BE49-F238E27FC236}">
                <a16:creationId xmlns:a16="http://schemas.microsoft.com/office/drawing/2014/main" id="{6E45E5A7-2B83-0EDC-7D7B-79A6F0FB4821}"/>
              </a:ext>
            </a:extLst>
          </p:cNvPr>
          <p:cNvSpPr txBox="1"/>
          <p:nvPr userDrawn="1"/>
        </p:nvSpPr>
        <p:spPr>
          <a:xfrm>
            <a:off x="5342798" y="812935"/>
            <a:ext cx="2718620" cy="1620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000" b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Quelques</a:t>
            </a:r>
            <a:r>
              <a:rPr sz="1000" b="0" spc="-24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sz="1000" b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expériences</a:t>
            </a:r>
            <a:r>
              <a:rPr sz="1000" b="0" spc="-18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sz="1000" b="0" spc="-6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professionnelles</a:t>
            </a:r>
            <a:endParaRPr sz="100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object 32">
            <a:extLst>
              <a:ext uri="{FF2B5EF4-FFF2-40B4-BE49-F238E27FC236}">
                <a16:creationId xmlns:a16="http://schemas.microsoft.com/office/drawing/2014/main" id="{1FEDFBBC-D8D8-ADA2-C8C5-6DC02886AE69}"/>
              </a:ext>
            </a:extLst>
          </p:cNvPr>
          <p:cNvSpPr txBox="1"/>
          <p:nvPr userDrawn="1"/>
        </p:nvSpPr>
        <p:spPr>
          <a:xfrm>
            <a:off x="4172798" y="5847412"/>
            <a:ext cx="1273091" cy="1620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000" b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Formation</a:t>
            </a:r>
            <a:r>
              <a:rPr sz="1000" b="0" spc="-42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sz="1000" b="0" spc="-6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initiale</a:t>
            </a:r>
            <a:endParaRPr sz="100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object 33">
            <a:extLst>
              <a:ext uri="{FF2B5EF4-FFF2-40B4-BE49-F238E27FC236}">
                <a16:creationId xmlns:a16="http://schemas.microsoft.com/office/drawing/2014/main" id="{EEC58A06-635D-886C-D868-BC13E0C49A10}"/>
              </a:ext>
            </a:extLst>
          </p:cNvPr>
          <p:cNvSpPr txBox="1"/>
          <p:nvPr userDrawn="1"/>
        </p:nvSpPr>
        <p:spPr>
          <a:xfrm>
            <a:off x="8702464" y="5847412"/>
            <a:ext cx="720253" cy="1620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808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z="1000" b="0" spc="-6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Langues</a:t>
            </a:r>
            <a:endParaRPr sz="1000">
              <a:solidFill>
                <a:schemeClr val="tx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6724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7CAA92-B279-4FA9-49D3-5AF239C45106}"/>
              </a:ext>
            </a:extLst>
          </p:cNvPr>
          <p:cNvGrpSpPr/>
          <p:nvPr userDrawn="1"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A7A9460-D225-2D91-C6E3-6E03D2893D9E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F7263C-DB87-2F40-CE15-1696AE8EB254}"/>
                </a:ext>
              </a:extLst>
            </p:cNvPr>
            <p:cNvSpPr/>
            <p:nvPr userDrawn="1"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D93600-A2A4-1464-509D-B7C4B1A0E7C5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</p:spPr>
        <p:txBody>
          <a:bodyPr anchor="b" anchorCtr="0">
            <a:sp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5974" y="1713778"/>
            <a:ext cx="10049522" cy="329706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698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id="{473BE879-BD28-588F-68DC-355E64EF3C0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445332" y="2676794"/>
            <a:ext cx="2092930" cy="2092783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4F527B61-9DB5-6BCD-50EB-BF64D20CE5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5233" y="3251940"/>
            <a:ext cx="953127" cy="9530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5" name="Espace réservé du texte 19">
            <a:extLst>
              <a:ext uri="{FF2B5EF4-FFF2-40B4-BE49-F238E27FC236}">
                <a16:creationId xmlns:a16="http://schemas.microsoft.com/office/drawing/2014/main" id="{534E1116-2420-77E5-63F9-42F03F9716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4623" y="5032976"/>
            <a:ext cx="1940862" cy="278987"/>
          </a:xfrm>
          <a:noFill/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A7C67828-DFBD-667A-3A7E-A806DBC13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4624" y="5369025"/>
            <a:ext cx="1940862" cy="600164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pour une image  48">
            <a:extLst>
              <a:ext uri="{FF2B5EF4-FFF2-40B4-BE49-F238E27FC236}">
                <a16:creationId xmlns:a16="http://schemas.microsoft.com/office/drawing/2014/main" id="{EEE6F8AB-2AD4-BB15-883F-E6FFB30DC28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18505" y="2676794"/>
            <a:ext cx="2092930" cy="2092783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19" name="Espace réservé du texte 44">
            <a:extLst>
              <a:ext uri="{FF2B5EF4-FFF2-40B4-BE49-F238E27FC236}">
                <a16:creationId xmlns:a16="http://schemas.microsoft.com/office/drawing/2014/main" id="{39898C6D-B9B5-6BB6-E10D-6B6D64397B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88406" y="3251940"/>
            <a:ext cx="953127" cy="9530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552A43C8-CE92-8F79-9C6B-70A8FC01E8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7796" y="5032976"/>
            <a:ext cx="1940862" cy="278987"/>
          </a:xfrm>
          <a:noFill/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1" name="Espace réservé du texte 22">
            <a:extLst>
              <a:ext uri="{FF2B5EF4-FFF2-40B4-BE49-F238E27FC236}">
                <a16:creationId xmlns:a16="http://schemas.microsoft.com/office/drawing/2014/main" id="{BDFB3330-0E29-2EC1-4E7E-14150AF996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37797" y="5369025"/>
            <a:ext cx="1940862" cy="600164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Espace réservé pour une image  48">
            <a:extLst>
              <a:ext uri="{FF2B5EF4-FFF2-40B4-BE49-F238E27FC236}">
                <a16:creationId xmlns:a16="http://schemas.microsoft.com/office/drawing/2014/main" id="{2ADA4D5D-67EB-EC63-3ED9-D965A99F3F8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605936" y="2676794"/>
            <a:ext cx="2092930" cy="2092783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24" name="Espace réservé du texte 44">
            <a:extLst>
              <a:ext uri="{FF2B5EF4-FFF2-40B4-BE49-F238E27FC236}">
                <a16:creationId xmlns:a16="http://schemas.microsoft.com/office/drawing/2014/main" id="{7AD70E96-3B1F-97E8-2D8B-35A503BE17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5837" y="3251940"/>
            <a:ext cx="953127" cy="9530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7" name="Espace réservé du texte 19">
            <a:extLst>
              <a:ext uri="{FF2B5EF4-FFF2-40B4-BE49-F238E27FC236}">
                <a16:creationId xmlns:a16="http://schemas.microsoft.com/office/drawing/2014/main" id="{22B1EEDF-0FF5-1F8A-6C14-6F4583A3AA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25227" y="5032976"/>
            <a:ext cx="1940862" cy="278987"/>
          </a:xfrm>
          <a:noFill/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8" name="Espace réservé du texte 22">
            <a:extLst>
              <a:ext uri="{FF2B5EF4-FFF2-40B4-BE49-F238E27FC236}">
                <a16:creationId xmlns:a16="http://schemas.microsoft.com/office/drawing/2014/main" id="{540BA7B7-4F07-C40F-2175-5CEED32DA4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25228" y="5369025"/>
            <a:ext cx="1940862" cy="600164"/>
          </a:xfr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81241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>
            <a:extLst>
              <a:ext uri="{FF2B5EF4-FFF2-40B4-BE49-F238E27FC236}">
                <a16:creationId xmlns:a16="http://schemas.microsoft.com/office/drawing/2014/main" id="{83283FAA-FE9E-2C10-3747-B2BB8669B32C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80267D9-9F16-2B50-5B4E-A4D7A431A4E1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FE4294-F1CB-D641-2E73-1CD7B939E61F}"/>
                </a:ext>
              </a:extLst>
            </p:cNvPr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2" name="Titre 17">
            <a:extLst>
              <a:ext uri="{FF2B5EF4-FFF2-40B4-BE49-F238E27FC236}">
                <a16:creationId xmlns:a16="http://schemas.microsoft.com/office/drawing/2014/main" id="{93DB7874-F233-C334-00C9-4F57F51D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2" y="989481"/>
            <a:ext cx="9907638" cy="707373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fr-FR"/>
              <a:t>Modifiez le style du titre</a:t>
            </a:r>
          </a:p>
        </p:txBody>
      </p:sp>
      <p:sp>
        <p:nvSpPr>
          <p:cNvPr id="6" name="Espace réservé pour une image  48">
            <a:extLst>
              <a:ext uri="{FF2B5EF4-FFF2-40B4-BE49-F238E27FC236}">
                <a16:creationId xmlns:a16="http://schemas.microsoft.com/office/drawing/2014/main" id="{424BDF67-7C6C-3F07-C3E2-CE4D33038E9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6698" y="1448413"/>
            <a:ext cx="3961454" cy="3961174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8" name="Espace réservé du texte 44">
            <a:extLst>
              <a:ext uri="{FF2B5EF4-FFF2-40B4-BE49-F238E27FC236}">
                <a16:creationId xmlns:a16="http://schemas.microsoft.com/office/drawing/2014/main" id="{0026FC54-47A6-8F7D-79CD-898AB9D07F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47335" y="2398983"/>
            <a:ext cx="2060179" cy="2060034"/>
          </a:xfrm>
          <a:prstGeom prst="ellipse">
            <a:avLst/>
          </a:prstGeo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0" name="Espace réservé du texte 19">
            <a:extLst>
              <a:ext uri="{FF2B5EF4-FFF2-40B4-BE49-F238E27FC236}">
                <a16:creationId xmlns:a16="http://schemas.microsoft.com/office/drawing/2014/main" id="{9174991B-E6DD-DEB3-A1E8-A831404D22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5404" y="3190867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 algn="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1" name="Espace réservé du texte 22">
            <a:extLst>
              <a:ext uri="{FF2B5EF4-FFF2-40B4-BE49-F238E27FC236}">
                <a16:creationId xmlns:a16="http://schemas.microsoft.com/office/drawing/2014/main" id="{985A9EA7-57DF-8B98-29E9-8DA7611F60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05405" y="3526917"/>
            <a:ext cx="1940862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683366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7CAA92-B279-4FA9-49D3-5AF239C45106}"/>
              </a:ext>
            </a:extLst>
          </p:cNvPr>
          <p:cNvGrpSpPr/>
          <p:nvPr userDrawn="1"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A7A9460-D225-2D91-C6E3-6E03D2893D9E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F7263C-DB87-2F40-CE15-1696AE8EB254}"/>
                </a:ext>
              </a:extLst>
            </p:cNvPr>
            <p:cNvSpPr/>
            <p:nvPr userDrawn="1"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D93600-A2A4-1464-509D-B7C4B1A0E7C5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AFD6027-1BEE-ECE0-B52E-220644BF4B4C}"/>
              </a:ext>
            </a:extLst>
          </p:cNvPr>
          <p:cNvSpPr/>
          <p:nvPr userDrawn="1"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</p:spPr>
        <p:txBody>
          <a:bodyPr anchor="b" anchorCtr="0">
            <a:sp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5" name="Espace réservé du texte 19">
            <a:extLst>
              <a:ext uri="{FF2B5EF4-FFF2-40B4-BE49-F238E27FC236}">
                <a16:creationId xmlns:a16="http://schemas.microsoft.com/office/drawing/2014/main" id="{534E1116-2420-77E5-63F9-42F03F9716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4398" y="4153928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A7C67828-DFBD-667A-3A7E-A806DBC13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24398" y="4489977"/>
            <a:ext cx="1940862" cy="65229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4F9C8CCD-EBA5-5A84-4676-57223226E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5974" y="1713778"/>
            <a:ext cx="10049522" cy="329706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698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259515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AFD6027-1BEE-ECE0-B52E-220644BF4B4C}"/>
              </a:ext>
            </a:extLst>
          </p:cNvPr>
          <p:cNvSpPr/>
          <p:nvPr userDrawn="1"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</p:spPr>
        <p:txBody>
          <a:bodyPr anchor="b" anchorCtr="0">
            <a:sp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5" name="Espace réservé du texte 19">
            <a:extLst>
              <a:ext uri="{FF2B5EF4-FFF2-40B4-BE49-F238E27FC236}">
                <a16:creationId xmlns:a16="http://schemas.microsoft.com/office/drawing/2014/main" id="{534E1116-2420-77E5-63F9-42F03F9716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39" y="2572712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A7C67828-DFBD-667A-3A7E-A806DBC13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7740" y="2908762"/>
            <a:ext cx="1940862" cy="65229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4F9C8CCD-EBA5-5A84-4676-57223226E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5974" y="1713778"/>
            <a:ext cx="10049522" cy="329706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698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39885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AFD6027-1BEE-ECE0-B52E-220644BF4B4C}"/>
              </a:ext>
            </a:extLst>
          </p:cNvPr>
          <p:cNvSpPr/>
          <p:nvPr userDrawn="1"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</p:spPr>
        <p:txBody>
          <a:bodyPr anchor="b" anchorCtr="0">
            <a:sp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5" name="Espace réservé du texte 19">
            <a:extLst>
              <a:ext uri="{FF2B5EF4-FFF2-40B4-BE49-F238E27FC236}">
                <a16:creationId xmlns:a16="http://schemas.microsoft.com/office/drawing/2014/main" id="{534E1116-2420-77E5-63F9-42F03F9716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39" y="2572712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6" name="Espace réservé du texte 22">
            <a:extLst>
              <a:ext uri="{FF2B5EF4-FFF2-40B4-BE49-F238E27FC236}">
                <a16:creationId xmlns:a16="http://schemas.microsoft.com/office/drawing/2014/main" id="{A7C67828-DFBD-667A-3A7E-A806DBC13C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27740" y="2908762"/>
            <a:ext cx="1940862" cy="65229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4F9C8CCD-EBA5-5A84-4676-57223226E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5974" y="1713778"/>
            <a:ext cx="10049522" cy="329706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698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22">
            <a:extLst>
              <a:ext uri="{FF2B5EF4-FFF2-40B4-BE49-F238E27FC236}">
                <a16:creationId xmlns:a16="http://schemas.microsoft.com/office/drawing/2014/main" id="{0778AA81-0186-3614-3B59-6C70F2E55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39871" y="615848"/>
            <a:ext cx="4956129" cy="26186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418360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7CAA92-B279-4FA9-49D3-5AF239C45106}"/>
              </a:ext>
            </a:extLst>
          </p:cNvPr>
          <p:cNvGrpSpPr/>
          <p:nvPr userDrawn="1"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A7A9460-D225-2D91-C6E3-6E03D2893D9E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F7263C-DB87-2F40-CE15-1696AE8EB254}"/>
                </a:ext>
              </a:extLst>
            </p:cNvPr>
            <p:cNvSpPr/>
            <p:nvPr userDrawn="1"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D93600-A2A4-1464-509D-B7C4B1A0E7C5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B072B4F-D6D2-A4F5-5750-B1EFFF8200D0}"/>
              </a:ext>
            </a:extLst>
          </p:cNvPr>
          <p:cNvSpPr/>
          <p:nvPr userDrawn="1"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</p:spPr>
        <p:txBody>
          <a:bodyPr anchor="b" anchorCtr="0">
            <a:sp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5" name="Espace réservé du texte 19">
            <a:extLst>
              <a:ext uri="{FF2B5EF4-FFF2-40B4-BE49-F238E27FC236}">
                <a16:creationId xmlns:a16="http://schemas.microsoft.com/office/drawing/2014/main" id="{534E1116-2420-77E5-63F9-42F03F9716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33380" y="2901409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4F9C8CCD-EBA5-5A84-4676-57223226E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5974" y="1713778"/>
            <a:ext cx="10049522" cy="329706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698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22">
            <a:extLst>
              <a:ext uri="{FF2B5EF4-FFF2-40B4-BE49-F238E27FC236}">
                <a16:creationId xmlns:a16="http://schemas.microsoft.com/office/drawing/2014/main" id="{921D2FAC-B389-4CD4-D012-D1EBA9D367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6463" y="2267218"/>
            <a:ext cx="2948389" cy="99969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ts val="2426"/>
              </a:lnSpc>
              <a:spcBef>
                <a:spcPts val="0"/>
              </a:spcBef>
              <a:spcAft>
                <a:spcPts val="364"/>
              </a:spcAft>
              <a:buNone/>
              <a:defRPr sz="1698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22">
            <a:extLst>
              <a:ext uri="{FF2B5EF4-FFF2-40B4-BE49-F238E27FC236}">
                <a16:creationId xmlns:a16="http://schemas.microsoft.com/office/drawing/2014/main" id="{041BC0F1-1CA0-EBF0-14B1-428104BCDF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33382" y="3237459"/>
            <a:ext cx="1940861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509555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7CAA92-B279-4FA9-49D3-5AF239C45106}"/>
              </a:ext>
            </a:extLst>
          </p:cNvPr>
          <p:cNvGrpSpPr/>
          <p:nvPr userDrawn="1"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A7A9460-D225-2D91-C6E3-6E03D2893D9E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F7263C-DB87-2F40-CE15-1696AE8EB254}"/>
                </a:ext>
              </a:extLst>
            </p:cNvPr>
            <p:cNvSpPr/>
            <p:nvPr userDrawn="1"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D93600-A2A4-1464-509D-B7C4B1A0E7C5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B072B4F-D6D2-A4F5-5750-B1EFFF8200D0}"/>
              </a:ext>
            </a:extLst>
          </p:cNvPr>
          <p:cNvSpPr/>
          <p:nvPr userDrawn="1"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86315C-3E1E-5023-C1C7-E32EE05F3446}"/>
              </a:ext>
            </a:extLst>
          </p:cNvPr>
          <p:cNvSpPr/>
          <p:nvPr userDrawn="1"/>
        </p:nvSpPr>
        <p:spPr>
          <a:xfrm>
            <a:off x="1098204" y="5144222"/>
            <a:ext cx="1439550" cy="1441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</p:spPr>
        <p:txBody>
          <a:bodyPr anchor="b" anchorCtr="0">
            <a:sp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5" name="Espace réservé du texte 19">
            <a:extLst>
              <a:ext uri="{FF2B5EF4-FFF2-40B4-BE49-F238E27FC236}">
                <a16:creationId xmlns:a16="http://schemas.microsoft.com/office/drawing/2014/main" id="{534E1116-2420-77E5-63F9-42F03F9716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9187" y="2441184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4F9C8CCD-EBA5-5A84-4676-57223226E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5974" y="1713778"/>
            <a:ext cx="10049522" cy="329706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698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22">
            <a:extLst>
              <a:ext uri="{FF2B5EF4-FFF2-40B4-BE49-F238E27FC236}">
                <a16:creationId xmlns:a16="http://schemas.microsoft.com/office/drawing/2014/main" id="{041BC0F1-1CA0-EBF0-14B1-428104BCDF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09189" y="2777234"/>
            <a:ext cx="1940861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22">
            <a:extLst>
              <a:ext uri="{FF2B5EF4-FFF2-40B4-BE49-F238E27FC236}">
                <a16:creationId xmlns:a16="http://schemas.microsoft.com/office/drawing/2014/main" id="{075369D2-A9C4-8FA7-6E04-51E38F2DF8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9871" y="615848"/>
            <a:ext cx="4956129" cy="26186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19">
            <a:extLst>
              <a:ext uri="{FF2B5EF4-FFF2-40B4-BE49-F238E27FC236}">
                <a16:creationId xmlns:a16="http://schemas.microsoft.com/office/drawing/2014/main" id="{CFDE0749-4277-ADB9-BA0C-4E9B0E04B0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1511" y="2441184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8" name="Espace réservé du texte 22">
            <a:extLst>
              <a:ext uri="{FF2B5EF4-FFF2-40B4-BE49-F238E27FC236}">
                <a16:creationId xmlns:a16="http://schemas.microsoft.com/office/drawing/2014/main" id="{D95CB6EA-7B62-D9B5-F6DC-AF9E9F7EDE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01512" y="2777234"/>
            <a:ext cx="1940861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exte 19">
            <a:extLst>
              <a:ext uri="{FF2B5EF4-FFF2-40B4-BE49-F238E27FC236}">
                <a16:creationId xmlns:a16="http://schemas.microsoft.com/office/drawing/2014/main" id="{11BC62D6-65CB-00F0-7BB6-5700ACA358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48043" y="2441184"/>
            <a:ext cx="1940862" cy="278987"/>
          </a:xfrm>
          <a:solidFill>
            <a:schemeClr val="bg1"/>
          </a:solidFill>
        </p:spPr>
        <p:txBody>
          <a:bodyPr wrap="square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0" name="Espace réservé du texte 22">
            <a:extLst>
              <a:ext uri="{FF2B5EF4-FFF2-40B4-BE49-F238E27FC236}">
                <a16:creationId xmlns:a16="http://schemas.microsoft.com/office/drawing/2014/main" id="{125798D1-F6A8-57F0-C815-B6172BB517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48044" y="2777234"/>
            <a:ext cx="1940861" cy="600164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648017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7CAA92-B279-4FA9-49D3-5AF239C45106}"/>
              </a:ext>
            </a:extLst>
          </p:cNvPr>
          <p:cNvGrpSpPr/>
          <p:nvPr userDrawn="1"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A7A9460-D225-2D91-C6E3-6E03D2893D9E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F7263C-DB87-2F40-CE15-1696AE8EB254}"/>
                </a:ext>
              </a:extLst>
            </p:cNvPr>
            <p:cNvSpPr/>
            <p:nvPr userDrawn="1"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D93600-A2A4-1464-509D-B7C4B1A0E7C5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9AFAE95-F26B-16B5-CBEB-7824958CBC7B}"/>
              </a:ext>
            </a:extLst>
          </p:cNvPr>
          <p:cNvSpPr/>
          <p:nvPr userDrawn="1"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71" y="989481"/>
            <a:ext cx="10049522" cy="702628"/>
          </a:xfrm>
        </p:spPr>
        <p:txBody>
          <a:bodyPr anchor="b" anchorCtr="0">
            <a:spAutoFit/>
          </a:bodyPr>
          <a:lstStyle>
            <a:lvl1pPr>
              <a:defRPr sz="4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8"/>
            <a:ext cx="4956129" cy="26186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22">
            <a:extLst>
              <a:ext uri="{FF2B5EF4-FFF2-40B4-BE49-F238E27FC236}">
                <a16:creationId xmlns:a16="http://schemas.microsoft.com/office/drawing/2014/main" id="{D22D6187-0201-EBF3-0C6B-308AA0C2DA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6463" y="1947499"/>
            <a:ext cx="2948389" cy="999697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ts val="2426"/>
              </a:lnSpc>
              <a:spcBef>
                <a:spcPts val="0"/>
              </a:spcBef>
              <a:spcAft>
                <a:spcPts val="364"/>
              </a:spcAft>
              <a:buNone/>
              <a:defRPr sz="1698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4144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>
            <a:extLst>
              <a:ext uri="{FF2B5EF4-FFF2-40B4-BE49-F238E27FC236}">
                <a16:creationId xmlns:a16="http://schemas.microsoft.com/office/drawing/2014/main" id="{83283FAA-FE9E-2C10-3747-B2BB8669B32C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80267D9-9F16-2B50-5B4E-A4D7A431A4E1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rgbClr val="00A5E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FE4294-F1CB-D641-2E73-1CD7B939E61F}"/>
                </a:ext>
              </a:extLst>
            </p:cNvPr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rgbClr val="00A5E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106748" y="2135183"/>
            <a:ext cx="4115383" cy="952471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7701" algn="l" defTabSz="554492" rtl="0" eaLnBrk="1" latinLnBrk="0" hangingPunct="1">
              <a:lnSpc>
                <a:spcPts val="5458"/>
              </a:lnSpc>
              <a:spcBef>
                <a:spcPts val="73"/>
              </a:spcBef>
              <a:buNone/>
              <a:defRPr lang="fr-FR" sz="4800" b="1" kern="1200" dirty="0">
                <a:solidFill>
                  <a:schemeClr val="bg1"/>
                </a:solidFill>
                <a:latin typeface="+mj-lt"/>
                <a:ea typeface="+mj-ea"/>
                <a:cs typeface="Poppins ExtraBold" panose="000009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>
                <a:latin typeface="+mj-lt"/>
                <a:cs typeface="Poppins ExtraBold" panose="00000900000000000000" pitchFamily="2" charset="0"/>
              </a:rPr>
              <a:t>Sommaire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31066733-9516-BE4E-43A0-A34E8E7D1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tx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815564CD-8785-B101-614B-74C477DD2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1144" y="2462488"/>
            <a:ext cx="5757783" cy="4091983"/>
          </a:xfrm>
        </p:spPr>
        <p:txBody>
          <a:bodyPr>
            <a:noAutofit/>
          </a:bodyPr>
          <a:lstStyle>
            <a:lvl1pPr marL="600700" indent="-60070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1pPr>
            <a:lvl2pPr marL="600700" indent="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1800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7866983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94CF1C75-8D85-32E2-1BB5-6EBA54B9FD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0664" y="0"/>
            <a:ext cx="3314960" cy="3429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Espace réservé pour une image  20">
            <a:extLst>
              <a:ext uri="{FF2B5EF4-FFF2-40B4-BE49-F238E27FC236}">
                <a16:creationId xmlns:a16="http://schemas.microsoft.com/office/drawing/2014/main" id="{20E9468E-2C02-F317-F843-E5955FE8132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06109" y="0"/>
            <a:ext cx="3191347" cy="3429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7CAA92-B279-4FA9-49D3-5AF239C45106}"/>
              </a:ext>
            </a:extLst>
          </p:cNvPr>
          <p:cNvGrpSpPr/>
          <p:nvPr userDrawn="1"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A7A9460-D225-2D91-C6E3-6E03D2893D9E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F7263C-DB87-2F40-CE15-1696AE8EB254}"/>
                </a:ext>
              </a:extLst>
            </p:cNvPr>
            <p:cNvSpPr/>
            <p:nvPr userDrawn="1"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D93600-A2A4-1464-509D-B7C4B1A0E7C5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9AFAE95-F26B-16B5-CBEB-7824958CBC7B}"/>
              </a:ext>
            </a:extLst>
          </p:cNvPr>
          <p:cNvSpPr/>
          <p:nvPr userDrawn="1"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7"/>
            <a:ext cx="2284521" cy="429861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22">
            <a:extLst>
              <a:ext uri="{FF2B5EF4-FFF2-40B4-BE49-F238E27FC236}">
                <a16:creationId xmlns:a16="http://schemas.microsoft.com/office/drawing/2014/main" id="{D22D6187-0201-EBF3-0C6B-308AA0C2DA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5307" y="2277577"/>
            <a:ext cx="2932687" cy="465640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64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pour une image  20">
            <a:extLst>
              <a:ext uri="{FF2B5EF4-FFF2-40B4-BE49-F238E27FC236}">
                <a16:creationId xmlns:a16="http://schemas.microsoft.com/office/drawing/2014/main" id="{F85DABDF-A732-49E6-C06B-7F625A6185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890664" y="3429000"/>
            <a:ext cx="3314960" cy="3429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9" name="Espace réservé pour une image  20">
            <a:extLst>
              <a:ext uri="{FF2B5EF4-FFF2-40B4-BE49-F238E27FC236}">
                <a16:creationId xmlns:a16="http://schemas.microsoft.com/office/drawing/2014/main" id="{8F7F9E6C-E6BA-35E0-183A-289C95F8BE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06109" y="3429000"/>
            <a:ext cx="3191347" cy="3429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</p:spTree>
    <p:extLst>
      <p:ext uri="{BB962C8B-B14F-4D97-AF65-F5344CB8AC3E}">
        <p14:creationId xmlns:p14="http://schemas.microsoft.com/office/powerpoint/2010/main" val="26610388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94CF1C75-8D85-32E2-1BB5-6EBA54B9FD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90663" y="0"/>
            <a:ext cx="3311788" cy="3429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Espace réservé pour une image  20">
            <a:extLst>
              <a:ext uri="{FF2B5EF4-FFF2-40B4-BE49-F238E27FC236}">
                <a16:creationId xmlns:a16="http://schemas.microsoft.com/office/drawing/2014/main" id="{20E9468E-2C02-F317-F843-E5955FE8132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06109" y="0"/>
            <a:ext cx="3191347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7CAA92-B279-4FA9-49D3-5AF239C45106}"/>
              </a:ext>
            </a:extLst>
          </p:cNvPr>
          <p:cNvGrpSpPr/>
          <p:nvPr userDrawn="1"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A7A9460-D225-2D91-C6E3-6E03D2893D9E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F7263C-DB87-2F40-CE15-1696AE8EB254}"/>
                </a:ext>
              </a:extLst>
            </p:cNvPr>
            <p:cNvSpPr/>
            <p:nvPr userDrawn="1"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D93600-A2A4-1464-509D-B7C4B1A0E7C5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9AFAE95-F26B-16B5-CBEB-7824958CBC7B}"/>
              </a:ext>
            </a:extLst>
          </p:cNvPr>
          <p:cNvSpPr/>
          <p:nvPr userDrawn="1"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7"/>
            <a:ext cx="2284521" cy="429861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22">
            <a:extLst>
              <a:ext uri="{FF2B5EF4-FFF2-40B4-BE49-F238E27FC236}">
                <a16:creationId xmlns:a16="http://schemas.microsoft.com/office/drawing/2014/main" id="{D22D6187-0201-EBF3-0C6B-308AA0C2DA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5307" y="2277577"/>
            <a:ext cx="2932687" cy="465640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64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pour une image  20">
            <a:extLst>
              <a:ext uri="{FF2B5EF4-FFF2-40B4-BE49-F238E27FC236}">
                <a16:creationId xmlns:a16="http://schemas.microsoft.com/office/drawing/2014/main" id="{F85DABDF-A732-49E6-C06B-7F625A6185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890663" y="3429000"/>
            <a:ext cx="3311788" cy="3429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</p:spTree>
    <p:extLst>
      <p:ext uri="{BB962C8B-B14F-4D97-AF65-F5344CB8AC3E}">
        <p14:creationId xmlns:p14="http://schemas.microsoft.com/office/powerpoint/2010/main" val="29588472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20">
            <a:extLst>
              <a:ext uri="{FF2B5EF4-FFF2-40B4-BE49-F238E27FC236}">
                <a16:creationId xmlns:a16="http://schemas.microsoft.com/office/drawing/2014/main" id="{6690DAB7-E07B-C9EC-16EA-C60C5944D2C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90179" y="0"/>
            <a:ext cx="6507278" cy="685761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7CAA92-B279-4FA9-49D3-5AF239C45106}"/>
              </a:ext>
            </a:extLst>
          </p:cNvPr>
          <p:cNvGrpSpPr/>
          <p:nvPr userDrawn="1"/>
        </p:nvGrpSpPr>
        <p:grpSpPr>
          <a:xfrm>
            <a:off x="-5799949" y="-3157286"/>
            <a:ext cx="10452531" cy="10015286"/>
            <a:chOff x="28727400" y="4676600"/>
            <a:chExt cx="17235788" cy="16515949"/>
          </a:xfrm>
        </p:grpSpPr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8A7A9460-D225-2D91-C6E3-6E03D2893D9E}"/>
                </a:ext>
              </a:extLst>
            </p:cNvPr>
            <p:cNvSpPr/>
            <p:nvPr userDrawn="1"/>
          </p:nvSpPr>
          <p:spPr>
            <a:xfrm>
              <a:off x="30563347" y="6685623"/>
              <a:ext cx="13936684" cy="13201999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3F7263C-DB87-2F40-CE15-1696AE8EB254}"/>
                </a:ext>
              </a:extLst>
            </p:cNvPr>
            <p:cNvSpPr/>
            <p:nvPr userDrawn="1"/>
          </p:nvSpPr>
          <p:spPr>
            <a:xfrm>
              <a:off x="29548595" y="9858200"/>
              <a:ext cx="8717625" cy="1133434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D93600-A2A4-1464-509D-B7C4B1A0E7C5}"/>
                </a:ext>
              </a:extLst>
            </p:cNvPr>
            <p:cNvSpPr/>
            <p:nvPr userDrawn="1"/>
          </p:nvSpPr>
          <p:spPr>
            <a:xfrm>
              <a:off x="28727400" y="4676600"/>
              <a:ext cx="17235788" cy="5206599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9AFAE95-F26B-16B5-CBEB-7824958CBC7B}"/>
              </a:ext>
            </a:extLst>
          </p:cNvPr>
          <p:cNvSpPr/>
          <p:nvPr userDrawn="1"/>
        </p:nvSpPr>
        <p:spPr>
          <a:xfrm>
            <a:off x="1336268" y="791309"/>
            <a:ext cx="3419613" cy="5193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EAF76098-3B31-08F7-225C-6A2E4FFBDA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615847"/>
            <a:ext cx="2284521" cy="429861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22">
            <a:extLst>
              <a:ext uri="{FF2B5EF4-FFF2-40B4-BE49-F238E27FC236}">
                <a16:creationId xmlns:a16="http://schemas.microsoft.com/office/drawing/2014/main" id="{D22D6187-0201-EBF3-0C6B-308AA0C2DA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65307" y="2277577"/>
            <a:ext cx="2932687" cy="465640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64"/>
              </a:spcAft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</p:spTree>
    <p:extLst>
      <p:ext uri="{BB962C8B-B14F-4D97-AF65-F5344CB8AC3E}">
        <p14:creationId xmlns:p14="http://schemas.microsoft.com/office/powerpoint/2010/main" val="4857580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>
            <a:extLst>
              <a:ext uri="{FF2B5EF4-FFF2-40B4-BE49-F238E27FC236}">
                <a16:creationId xmlns:a16="http://schemas.microsoft.com/office/drawing/2014/main" id="{83283FAA-FE9E-2C10-3747-B2BB8669B32C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80267D9-9F16-2B50-5B4E-A4D7A431A4E1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FE4294-F1CB-D641-2E73-1CD7B939E61F}"/>
                </a:ext>
              </a:extLst>
            </p:cNvPr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bg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3A19BDC-E541-989A-3707-0FCD431AEA56}"/>
              </a:ext>
            </a:extLst>
          </p:cNvPr>
          <p:cNvSpPr/>
          <p:nvPr userDrawn="1"/>
        </p:nvSpPr>
        <p:spPr>
          <a:xfrm>
            <a:off x="1336268" y="791310"/>
            <a:ext cx="3419613" cy="360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92">
              <a:solidFill>
                <a:schemeClr val="tx1"/>
              </a:solidFill>
            </a:endParaRPr>
          </a:p>
        </p:txBody>
      </p:sp>
      <p:sp>
        <p:nvSpPr>
          <p:cNvPr id="2" name="Titre 17">
            <a:extLst>
              <a:ext uri="{FF2B5EF4-FFF2-40B4-BE49-F238E27FC236}">
                <a16:creationId xmlns:a16="http://schemas.microsoft.com/office/drawing/2014/main" id="{93DB7874-F233-C334-00C9-4F57F51D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392" y="1025819"/>
            <a:ext cx="5980021" cy="1349087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fr-FR" sz="4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851"/>
              </a:lnSpc>
            </a:pPr>
            <a:r>
              <a:rPr lang="fr-FR"/>
              <a:t>Modifiez le style du titre</a:t>
            </a:r>
          </a:p>
        </p:txBody>
      </p:sp>
      <p:sp>
        <p:nvSpPr>
          <p:cNvPr id="6" name="Espace réservé pour une image  48">
            <a:extLst>
              <a:ext uri="{FF2B5EF4-FFF2-40B4-BE49-F238E27FC236}">
                <a16:creationId xmlns:a16="http://schemas.microsoft.com/office/drawing/2014/main" id="{424BDF67-7C6C-3F07-C3E2-CE4D33038E9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36369" y="766906"/>
            <a:ext cx="2949703" cy="2949495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fr-FR"/>
            </a:lvl1pPr>
          </a:lstStyle>
          <a:p>
            <a:pPr lvl="0"/>
            <a:endParaRPr lang="fr-FR"/>
          </a:p>
        </p:txBody>
      </p:sp>
      <p:sp>
        <p:nvSpPr>
          <p:cNvPr id="22" name="Espace réservé du texte 22">
            <a:extLst>
              <a:ext uri="{FF2B5EF4-FFF2-40B4-BE49-F238E27FC236}">
                <a16:creationId xmlns:a16="http://schemas.microsoft.com/office/drawing/2014/main" id="{344D2BB3-027F-DE24-6905-72C2E632ED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09392" y="3582852"/>
            <a:ext cx="3408958" cy="428451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64"/>
              </a:spcAft>
              <a:buNone/>
              <a:defRPr sz="1100">
                <a:solidFill>
                  <a:schemeClr val="tx1"/>
                </a:solidFill>
                <a:latin typeface="+mn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36EF5D99-C98F-60EF-9DCD-CB75E40293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09392" y="2539833"/>
            <a:ext cx="3408958" cy="428451"/>
          </a:xfrm>
          <a:solidFill>
            <a:schemeClr val="bg1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64"/>
              </a:spcAft>
              <a:buNone/>
              <a:defRPr sz="1100" b="1">
                <a:solidFill>
                  <a:schemeClr val="tx1"/>
                </a:solidFill>
                <a:latin typeface="+mj-lt"/>
                <a:cs typeface="Poppins Light" panose="00000400000000000000" pitchFamily="2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15955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>
            <a:extLst>
              <a:ext uri="{FF2B5EF4-FFF2-40B4-BE49-F238E27FC236}">
                <a16:creationId xmlns:a16="http://schemas.microsoft.com/office/drawing/2014/main" id="{121F503B-8919-DFB8-A5F9-D85A61811917}"/>
              </a:ext>
            </a:extLst>
          </p:cNvPr>
          <p:cNvGrpSpPr/>
          <p:nvPr userDrawn="1"/>
        </p:nvGrpSpPr>
        <p:grpSpPr>
          <a:xfrm>
            <a:off x="7075136" y="-4842186"/>
            <a:ext cx="10882746" cy="10872812"/>
            <a:chOff x="23055548" y="10545300"/>
            <a:chExt cx="13659253" cy="13647743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1BEBAD6F-CB88-AC7D-BE84-794692A77629}"/>
                </a:ext>
              </a:extLst>
            </p:cNvPr>
            <p:cNvSpPr/>
            <p:nvPr userDrawn="1"/>
          </p:nvSpPr>
          <p:spPr>
            <a:xfrm rot="20564482">
              <a:off x="24146752" y="10954415"/>
              <a:ext cx="11938207" cy="1276026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tx2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12FAD45-0F81-287F-C189-4183DA83DAF5}"/>
                </a:ext>
              </a:extLst>
            </p:cNvPr>
            <p:cNvSpPr/>
            <p:nvPr userDrawn="1"/>
          </p:nvSpPr>
          <p:spPr>
            <a:xfrm>
              <a:off x="23055548" y="10545300"/>
              <a:ext cx="13155249" cy="6077997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CDCC818-D700-F88E-F310-64819924269B}"/>
                </a:ext>
              </a:extLst>
            </p:cNvPr>
            <p:cNvSpPr/>
            <p:nvPr userDrawn="1"/>
          </p:nvSpPr>
          <p:spPr>
            <a:xfrm>
              <a:off x="29477875" y="14647133"/>
              <a:ext cx="7236926" cy="9545910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544A5E9-BD93-D713-60B9-B48D962B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977" y="6060916"/>
            <a:ext cx="2742815" cy="271258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5055C2BB-620F-417B-B084-4A179E12BAE2}" type="datetime4">
              <a:rPr lang="fr-FR" smtClean="0"/>
              <a:pPr/>
              <a:t>7 décembre 2025</a:t>
            </a:fld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7C0F4E4-72E4-83F0-52EF-76D2B2A93C61}"/>
              </a:ext>
            </a:extLst>
          </p:cNvPr>
          <p:cNvGrpSpPr/>
          <p:nvPr userDrawn="1"/>
        </p:nvGrpSpPr>
        <p:grpSpPr>
          <a:xfrm>
            <a:off x="1163939" y="6162477"/>
            <a:ext cx="122197" cy="71097"/>
            <a:chOff x="1916906" y="10164763"/>
            <a:chExt cx="201498" cy="117244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E9420541-1688-9F41-A8E0-EA0485F158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16906" y="10222174"/>
              <a:ext cx="191972" cy="0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44281F8-1AE9-5866-3CAC-83A030388003}"/>
                </a:ext>
              </a:extLst>
            </p:cNvPr>
            <p:cNvCxnSpPr/>
            <p:nvPr userDrawn="1"/>
          </p:nvCxnSpPr>
          <p:spPr>
            <a:xfrm>
              <a:off x="2055813" y="10164763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D34A865-4423-8E26-EE0F-5D3DDC16C6A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51050" y="10219416"/>
              <a:ext cx="62591" cy="62591"/>
            </a:xfrm>
            <a:prstGeom prst="line">
              <a:avLst/>
            </a:prstGeom>
            <a:ln w="1651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0EA1658-DE5A-681F-FB7B-F44009AE368D}"/>
              </a:ext>
            </a:extLst>
          </p:cNvPr>
          <p:cNvCxnSpPr/>
          <p:nvPr userDrawn="1"/>
        </p:nvCxnSpPr>
        <p:spPr>
          <a:xfrm>
            <a:off x="793287" y="0"/>
            <a:ext cx="0" cy="6854631"/>
          </a:xfrm>
          <a:prstGeom prst="line">
            <a:avLst/>
          </a:prstGeom>
          <a:ln>
            <a:solidFill>
              <a:srgbClr val="535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5152FA6-2A55-C861-67EC-483F2BD818F5}"/>
              </a:ext>
            </a:extLst>
          </p:cNvPr>
          <p:cNvGrpSpPr/>
          <p:nvPr userDrawn="1"/>
        </p:nvGrpSpPr>
        <p:grpSpPr>
          <a:xfrm>
            <a:off x="10154033" y="6030625"/>
            <a:ext cx="1666786" cy="429172"/>
            <a:chOff x="16741197" y="12092322"/>
            <a:chExt cx="2748460" cy="707737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7D7B5A96-DB43-E651-E691-409F8843FAB2}"/>
                </a:ext>
              </a:extLst>
            </p:cNvPr>
            <p:cNvSpPr/>
            <p:nvPr/>
          </p:nvSpPr>
          <p:spPr>
            <a:xfrm>
              <a:off x="16741197" y="12156471"/>
              <a:ext cx="306824" cy="290434"/>
            </a:xfrm>
            <a:custGeom>
              <a:avLst/>
              <a:gdLst>
                <a:gd name="connsiteX0" fmla="*/ 153937 w 306824"/>
                <a:gd name="connsiteY0" fmla="*/ 0 h 290434"/>
                <a:gd name="connsiteX1" fmla="*/ 0 w 306824"/>
                <a:gd name="connsiteY1" fmla="*/ 145742 h 290434"/>
                <a:gd name="connsiteX2" fmla="*/ 152888 w 306824"/>
                <a:gd name="connsiteY2" fmla="*/ 290434 h 290434"/>
                <a:gd name="connsiteX3" fmla="*/ 306825 w 306824"/>
                <a:gd name="connsiteY3" fmla="*/ 144693 h 290434"/>
                <a:gd name="connsiteX4" fmla="*/ 153937 w 306824"/>
                <a:gd name="connsiteY4" fmla="*/ 0 h 290434"/>
                <a:gd name="connsiteX5" fmla="*/ 153937 w 306824"/>
                <a:gd name="connsiteY5" fmla="*/ 207794 h 290434"/>
                <a:gd name="connsiteX6" fmla="*/ 94936 w 306824"/>
                <a:gd name="connsiteY6" fmla="*/ 144693 h 290434"/>
                <a:gd name="connsiteX7" fmla="*/ 152888 w 306824"/>
                <a:gd name="connsiteY7" fmla="*/ 82641 h 290434"/>
                <a:gd name="connsiteX8" fmla="*/ 211889 w 306824"/>
                <a:gd name="connsiteY8" fmla="*/ 145742 h 290434"/>
                <a:gd name="connsiteX9" fmla="*/ 153937 w 306824"/>
                <a:gd name="connsiteY9" fmla="*/ 207794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824" h="290434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366F80CD-98AC-828E-04AD-E9BEF234FABF}"/>
                </a:ext>
              </a:extLst>
            </p:cNvPr>
            <p:cNvSpPr/>
            <p:nvPr/>
          </p:nvSpPr>
          <p:spPr>
            <a:xfrm>
              <a:off x="17978314" y="12156471"/>
              <a:ext cx="306824" cy="290434"/>
            </a:xfrm>
            <a:custGeom>
              <a:avLst/>
              <a:gdLst>
                <a:gd name="connsiteX0" fmla="*/ 153937 w 306824"/>
                <a:gd name="connsiteY0" fmla="*/ 0 h 290434"/>
                <a:gd name="connsiteX1" fmla="*/ 0 w 306824"/>
                <a:gd name="connsiteY1" fmla="*/ 145742 h 290434"/>
                <a:gd name="connsiteX2" fmla="*/ 152888 w 306824"/>
                <a:gd name="connsiteY2" fmla="*/ 290434 h 290434"/>
                <a:gd name="connsiteX3" fmla="*/ 306825 w 306824"/>
                <a:gd name="connsiteY3" fmla="*/ 144693 h 290434"/>
                <a:gd name="connsiteX4" fmla="*/ 153937 w 306824"/>
                <a:gd name="connsiteY4" fmla="*/ 0 h 290434"/>
                <a:gd name="connsiteX5" fmla="*/ 153937 w 306824"/>
                <a:gd name="connsiteY5" fmla="*/ 207794 h 290434"/>
                <a:gd name="connsiteX6" fmla="*/ 94936 w 306824"/>
                <a:gd name="connsiteY6" fmla="*/ 144693 h 290434"/>
                <a:gd name="connsiteX7" fmla="*/ 152888 w 306824"/>
                <a:gd name="connsiteY7" fmla="*/ 82641 h 290434"/>
                <a:gd name="connsiteX8" fmla="*/ 211889 w 306824"/>
                <a:gd name="connsiteY8" fmla="*/ 145742 h 290434"/>
                <a:gd name="connsiteX9" fmla="*/ 153937 w 306824"/>
                <a:gd name="connsiteY9" fmla="*/ 207794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824" h="290434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A2BD2CE6-AB43-4240-9CAE-AF0A829D5343}"/>
                </a:ext>
              </a:extLst>
            </p:cNvPr>
            <p:cNvSpPr/>
            <p:nvPr/>
          </p:nvSpPr>
          <p:spPr>
            <a:xfrm>
              <a:off x="17068610" y="12156471"/>
              <a:ext cx="275084" cy="283762"/>
            </a:xfrm>
            <a:custGeom>
              <a:avLst/>
              <a:gdLst>
                <a:gd name="connsiteX0" fmla="*/ 0 w 275084"/>
                <a:gd name="connsiteY0" fmla="*/ 6196 h 283762"/>
                <a:gd name="connsiteX1" fmla="*/ 97509 w 275084"/>
                <a:gd name="connsiteY1" fmla="*/ 6196 h 283762"/>
                <a:gd name="connsiteX2" fmla="*/ 97509 w 275084"/>
                <a:gd name="connsiteY2" fmla="*/ 45181 h 283762"/>
                <a:gd name="connsiteX3" fmla="*/ 180625 w 275084"/>
                <a:gd name="connsiteY3" fmla="*/ 0 h 283762"/>
                <a:gd name="connsiteX4" fmla="*/ 275084 w 275084"/>
                <a:gd name="connsiteY4" fmla="*/ 102086 h 283762"/>
                <a:gd name="connsiteX5" fmla="*/ 275084 w 275084"/>
                <a:gd name="connsiteY5" fmla="*/ 283762 h 283762"/>
                <a:gd name="connsiteX6" fmla="*/ 177575 w 275084"/>
                <a:gd name="connsiteY6" fmla="*/ 283762 h 283762"/>
                <a:gd name="connsiteX7" fmla="*/ 177575 w 275084"/>
                <a:gd name="connsiteY7" fmla="*/ 133445 h 283762"/>
                <a:gd name="connsiteX8" fmla="*/ 138591 w 275084"/>
                <a:gd name="connsiteY8" fmla="*/ 86740 h 283762"/>
                <a:gd name="connsiteX9" fmla="*/ 97509 w 275084"/>
                <a:gd name="connsiteY9" fmla="*/ 133445 h 283762"/>
                <a:gd name="connsiteX10" fmla="*/ 97509 w 275084"/>
                <a:gd name="connsiteY10" fmla="*/ 283762 h 283762"/>
                <a:gd name="connsiteX11" fmla="*/ 0 w 275084"/>
                <a:gd name="connsiteY11" fmla="*/ 283762 h 283762"/>
                <a:gd name="connsiteX12" fmla="*/ 0 w 275084"/>
                <a:gd name="connsiteY12" fmla="*/ 6196 h 28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084" h="283762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FCEB5EE-F2F9-A38A-0F15-0DFFDC6E3A0B}"/>
                </a:ext>
              </a:extLst>
            </p:cNvPr>
            <p:cNvSpPr/>
            <p:nvPr/>
          </p:nvSpPr>
          <p:spPr>
            <a:xfrm>
              <a:off x="17362090" y="12156567"/>
              <a:ext cx="280136" cy="290434"/>
            </a:xfrm>
            <a:custGeom>
              <a:avLst/>
              <a:gdLst>
                <a:gd name="connsiteX0" fmla="*/ 280136 w 280136"/>
                <a:gd name="connsiteY0" fmla="*/ 151842 h 290434"/>
                <a:gd name="connsiteX1" fmla="*/ 140116 w 280136"/>
                <a:gd name="connsiteY1" fmla="*/ 0 h 290434"/>
                <a:gd name="connsiteX2" fmla="*/ 0 w 280136"/>
                <a:gd name="connsiteY2" fmla="*/ 145742 h 290434"/>
                <a:gd name="connsiteX3" fmla="*/ 148790 w 280136"/>
                <a:gd name="connsiteY3" fmla="*/ 290434 h 290434"/>
                <a:gd name="connsiteX4" fmla="*/ 269365 w 280136"/>
                <a:gd name="connsiteY4" fmla="*/ 234006 h 290434"/>
                <a:gd name="connsiteX5" fmla="*/ 215511 w 280136"/>
                <a:gd name="connsiteY5" fmla="*/ 189302 h 290434"/>
                <a:gd name="connsiteX6" fmla="*/ 153937 w 280136"/>
                <a:gd name="connsiteY6" fmla="*/ 217516 h 290434"/>
                <a:gd name="connsiteX7" fmla="*/ 93887 w 280136"/>
                <a:gd name="connsiteY7" fmla="*/ 171859 h 290434"/>
                <a:gd name="connsiteX8" fmla="*/ 279660 w 280136"/>
                <a:gd name="connsiteY8" fmla="*/ 171859 h 290434"/>
                <a:gd name="connsiteX9" fmla="*/ 280136 w 280136"/>
                <a:gd name="connsiteY9" fmla="*/ 151842 h 290434"/>
                <a:gd name="connsiteX10" fmla="*/ 92362 w 280136"/>
                <a:gd name="connsiteY10" fmla="*/ 122103 h 290434"/>
                <a:gd name="connsiteX11" fmla="*/ 140592 w 280136"/>
                <a:gd name="connsiteY11" fmla="*/ 71870 h 290434"/>
                <a:gd name="connsiteX12" fmla="*/ 188823 w 280136"/>
                <a:gd name="connsiteY12" fmla="*/ 122103 h 290434"/>
                <a:gd name="connsiteX13" fmla="*/ 92362 w 280136"/>
                <a:gd name="connsiteY13" fmla="*/ 122103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136" h="290434">
                  <a:moveTo>
                    <a:pt x="280136" y="151842"/>
                  </a:moveTo>
                  <a:cubicBezTo>
                    <a:pt x="280136" y="70249"/>
                    <a:pt x="236005" y="0"/>
                    <a:pt x="140116" y="0"/>
                  </a:cubicBezTo>
                  <a:cubicBezTo>
                    <a:pt x="58048" y="0"/>
                    <a:pt x="0" y="64626"/>
                    <a:pt x="0" y="145742"/>
                  </a:cubicBezTo>
                  <a:cubicBezTo>
                    <a:pt x="0" y="231909"/>
                    <a:pt x="61575" y="290434"/>
                    <a:pt x="148790" y="290434"/>
                  </a:cubicBezTo>
                  <a:cubicBezTo>
                    <a:pt x="204169" y="290434"/>
                    <a:pt x="242677" y="267844"/>
                    <a:pt x="269365" y="234006"/>
                  </a:cubicBezTo>
                  <a:lnTo>
                    <a:pt x="215511" y="189302"/>
                  </a:lnTo>
                  <a:cubicBezTo>
                    <a:pt x="195495" y="208842"/>
                    <a:pt x="177003" y="217516"/>
                    <a:pt x="153937" y="217516"/>
                  </a:cubicBezTo>
                  <a:cubicBezTo>
                    <a:pt x="123626" y="217516"/>
                    <a:pt x="101608" y="202170"/>
                    <a:pt x="93887" y="171859"/>
                  </a:cubicBezTo>
                  <a:lnTo>
                    <a:pt x="279660" y="171859"/>
                  </a:lnTo>
                  <a:cubicBezTo>
                    <a:pt x="280136" y="165186"/>
                    <a:pt x="280136" y="158037"/>
                    <a:pt x="280136" y="151842"/>
                  </a:cubicBezTo>
                  <a:moveTo>
                    <a:pt x="92362" y="122103"/>
                  </a:moveTo>
                  <a:cubicBezTo>
                    <a:pt x="97509" y="91791"/>
                    <a:pt x="114952" y="71870"/>
                    <a:pt x="140592" y="71870"/>
                  </a:cubicBezTo>
                  <a:cubicBezTo>
                    <a:pt x="166233" y="71870"/>
                    <a:pt x="185201" y="91315"/>
                    <a:pt x="188823" y="122103"/>
                  </a:cubicBezTo>
                  <a:lnTo>
                    <a:pt x="92362" y="1221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112D8CF8-B5A0-E638-2E42-DB4D9DE726CD}"/>
                </a:ext>
              </a:extLst>
            </p:cNvPr>
            <p:cNvSpPr/>
            <p:nvPr/>
          </p:nvSpPr>
          <p:spPr>
            <a:xfrm>
              <a:off x="17663196" y="12156376"/>
              <a:ext cx="304727" cy="365926"/>
            </a:xfrm>
            <a:custGeom>
              <a:avLst/>
              <a:gdLst>
                <a:gd name="connsiteX0" fmla="*/ 181674 w 304727"/>
                <a:gd name="connsiteY0" fmla="*/ 95 h 365926"/>
                <a:gd name="connsiteX1" fmla="*/ 97509 w 304727"/>
                <a:gd name="connsiteY1" fmla="*/ 43179 h 365926"/>
                <a:gd name="connsiteX2" fmla="*/ 97509 w 304727"/>
                <a:gd name="connsiteY2" fmla="*/ 6196 h 365926"/>
                <a:gd name="connsiteX3" fmla="*/ 0 w 304727"/>
                <a:gd name="connsiteY3" fmla="*/ 6196 h 365926"/>
                <a:gd name="connsiteX4" fmla="*/ 0 w 304727"/>
                <a:gd name="connsiteY4" fmla="*/ 365926 h 365926"/>
                <a:gd name="connsiteX5" fmla="*/ 97509 w 304727"/>
                <a:gd name="connsiteY5" fmla="*/ 365926 h 365926"/>
                <a:gd name="connsiteX6" fmla="*/ 97509 w 304727"/>
                <a:gd name="connsiteY6" fmla="*/ 249924 h 365926"/>
                <a:gd name="connsiteX7" fmla="*/ 182150 w 304727"/>
                <a:gd name="connsiteY7" fmla="*/ 289958 h 365926"/>
                <a:gd name="connsiteX8" fmla="*/ 304728 w 304727"/>
                <a:gd name="connsiteY8" fmla="*/ 144216 h 365926"/>
                <a:gd name="connsiteX9" fmla="*/ 181579 w 304727"/>
                <a:gd name="connsiteY9" fmla="*/ 0 h 365926"/>
                <a:gd name="connsiteX10" fmla="*/ 151840 w 304727"/>
                <a:gd name="connsiteY10" fmla="*/ 208365 h 365926"/>
                <a:gd name="connsiteX11" fmla="*/ 95412 w 304727"/>
                <a:gd name="connsiteY11" fmla="*/ 144693 h 365926"/>
                <a:gd name="connsiteX12" fmla="*/ 151840 w 304727"/>
                <a:gd name="connsiteY12" fmla="*/ 81592 h 365926"/>
                <a:gd name="connsiteX13" fmla="*/ 208839 w 304727"/>
                <a:gd name="connsiteY13" fmla="*/ 144693 h 365926"/>
                <a:gd name="connsiteX14" fmla="*/ 151840 w 304727"/>
                <a:gd name="connsiteY14" fmla="*/ 208365 h 36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727" h="365926">
                  <a:moveTo>
                    <a:pt x="181674" y="95"/>
                  </a:moveTo>
                  <a:cubicBezTo>
                    <a:pt x="140116" y="95"/>
                    <a:pt x="116477" y="20112"/>
                    <a:pt x="97509" y="43179"/>
                  </a:cubicBezTo>
                  <a:lnTo>
                    <a:pt x="97509" y="6196"/>
                  </a:lnTo>
                  <a:lnTo>
                    <a:pt x="0" y="6196"/>
                  </a:lnTo>
                  <a:lnTo>
                    <a:pt x="0" y="365926"/>
                  </a:lnTo>
                  <a:lnTo>
                    <a:pt x="97509" y="365926"/>
                  </a:lnTo>
                  <a:lnTo>
                    <a:pt x="97509" y="249924"/>
                  </a:lnTo>
                  <a:cubicBezTo>
                    <a:pt x="115429" y="270990"/>
                    <a:pt x="140116" y="289958"/>
                    <a:pt x="182150" y="289958"/>
                  </a:cubicBezTo>
                  <a:cubicBezTo>
                    <a:pt x="247824" y="289958"/>
                    <a:pt x="304728" y="234578"/>
                    <a:pt x="304728" y="144216"/>
                  </a:cubicBezTo>
                  <a:cubicBezTo>
                    <a:pt x="304728" y="53855"/>
                    <a:pt x="247729" y="0"/>
                    <a:pt x="181579" y="0"/>
                  </a:cubicBezTo>
                  <a:moveTo>
                    <a:pt x="151840" y="208365"/>
                  </a:moveTo>
                  <a:cubicBezTo>
                    <a:pt x="120576" y="208365"/>
                    <a:pt x="95412" y="181677"/>
                    <a:pt x="95412" y="144693"/>
                  </a:cubicBezTo>
                  <a:cubicBezTo>
                    <a:pt x="95412" y="107710"/>
                    <a:pt x="120576" y="81592"/>
                    <a:pt x="151840" y="81592"/>
                  </a:cubicBezTo>
                  <a:cubicBezTo>
                    <a:pt x="183104" y="81592"/>
                    <a:pt x="208839" y="108281"/>
                    <a:pt x="208839" y="144693"/>
                  </a:cubicBezTo>
                  <a:cubicBezTo>
                    <a:pt x="208839" y="181105"/>
                    <a:pt x="183676" y="208365"/>
                    <a:pt x="151840" y="208365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F134DBA4-1E94-2917-9D7C-E3B87769B48B}"/>
                </a:ext>
              </a:extLst>
            </p:cNvPr>
            <p:cNvSpPr/>
            <p:nvPr/>
          </p:nvSpPr>
          <p:spPr>
            <a:xfrm>
              <a:off x="18307729" y="12162667"/>
              <a:ext cx="97509" cy="277566"/>
            </a:xfrm>
            <a:custGeom>
              <a:avLst/>
              <a:gdLst>
                <a:gd name="connsiteX0" fmla="*/ 0 w 97509"/>
                <a:gd name="connsiteY0" fmla="*/ 0 h 277566"/>
                <a:gd name="connsiteX1" fmla="*/ 97509 w 97509"/>
                <a:gd name="connsiteY1" fmla="*/ 0 h 277566"/>
                <a:gd name="connsiteX2" fmla="*/ 97509 w 97509"/>
                <a:gd name="connsiteY2" fmla="*/ 277567 h 277566"/>
                <a:gd name="connsiteX3" fmla="*/ 0 w 97509"/>
                <a:gd name="connsiteY3" fmla="*/ 277567 h 27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509" h="277566">
                  <a:moveTo>
                    <a:pt x="0" y="0"/>
                  </a:moveTo>
                  <a:lnTo>
                    <a:pt x="97509" y="0"/>
                  </a:lnTo>
                  <a:lnTo>
                    <a:pt x="97509" y="277567"/>
                  </a:lnTo>
                  <a:lnTo>
                    <a:pt x="0" y="2775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AB6B16D0-E9BC-5358-DAAB-13115773DC82}"/>
                </a:ext>
              </a:extLst>
            </p:cNvPr>
            <p:cNvSpPr/>
            <p:nvPr/>
          </p:nvSpPr>
          <p:spPr>
            <a:xfrm>
              <a:off x="18439075" y="12156471"/>
              <a:ext cx="275084" cy="283762"/>
            </a:xfrm>
            <a:custGeom>
              <a:avLst/>
              <a:gdLst>
                <a:gd name="connsiteX0" fmla="*/ 0 w 275084"/>
                <a:gd name="connsiteY0" fmla="*/ 6196 h 283762"/>
                <a:gd name="connsiteX1" fmla="*/ 97509 w 275084"/>
                <a:gd name="connsiteY1" fmla="*/ 6196 h 283762"/>
                <a:gd name="connsiteX2" fmla="*/ 97509 w 275084"/>
                <a:gd name="connsiteY2" fmla="*/ 45181 h 283762"/>
                <a:gd name="connsiteX3" fmla="*/ 180625 w 275084"/>
                <a:gd name="connsiteY3" fmla="*/ 0 h 283762"/>
                <a:gd name="connsiteX4" fmla="*/ 275084 w 275084"/>
                <a:gd name="connsiteY4" fmla="*/ 102086 h 283762"/>
                <a:gd name="connsiteX5" fmla="*/ 275084 w 275084"/>
                <a:gd name="connsiteY5" fmla="*/ 283762 h 283762"/>
                <a:gd name="connsiteX6" fmla="*/ 177575 w 275084"/>
                <a:gd name="connsiteY6" fmla="*/ 283762 h 283762"/>
                <a:gd name="connsiteX7" fmla="*/ 177575 w 275084"/>
                <a:gd name="connsiteY7" fmla="*/ 133445 h 283762"/>
                <a:gd name="connsiteX8" fmla="*/ 138591 w 275084"/>
                <a:gd name="connsiteY8" fmla="*/ 86740 h 283762"/>
                <a:gd name="connsiteX9" fmla="*/ 97509 w 275084"/>
                <a:gd name="connsiteY9" fmla="*/ 133445 h 283762"/>
                <a:gd name="connsiteX10" fmla="*/ 97509 w 275084"/>
                <a:gd name="connsiteY10" fmla="*/ 283762 h 283762"/>
                <a:gd name="connsiteX11" fmla="*/ 0 w 275084"/>
                <a:gd name="connsiteY11" fmla="*/ 283762 h 283762"/>
                <a:gd name="connsiteX12" fmla="*/ 0 w 275084"/>
                <a:gd name="connsiteY12" fmla="*/ 6196 h 28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084" h="283762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E76ACDBD-9431-1E36-FBFD-2A4DB7F1C3E2}"/>
                </a:ext>
              </a:extLst>
            </p:cNvPr>
            <p:cNvSpPr/>
            <p:nvPr/>
          </p:nvSpPr>
          <p:spPr>
            <a:xfrm>
              <a:off x="18730268" y="12092322"/>
              <a:ext cx="194923" cy="347911"/>
            </a:xfrm>
            <a:custGeom>
              <a:avLst/>
              <a:gdLst>
                <a:gd name="connsiteX0" fmla="*/ 32789 w 194923"/>
                <a:gd name="connsiteY0" fmla="*/ 347911 h 347911"/>
                <a:gd name="connsiteX1" fmla="*/ 32789 w 194923"/>
                <a:gd name="connsiteY1" fmla="*/ 148887 h 347911"/>
                <a:gd name="connsiteX2" fmla="*/ 0 w 194923"/>
                <a:gd name="connsiteY2" fmla="*/ 148887 h 347911"/>
                <a:gd name="connsiteX3" fmla="*/ 0 w 194923"/>
                <a:gd name="connsiteY3" fmla="*/ 70345 h 347911"/>
                <a:gd name="connsiteX4" fmla="*/ 32789 w 194923"/>
                <a:gd name="connsiteY4" fmla="*/ 70345 h 347911"/>
                <a:gd name="connsiteX5" fmla="*/ 32789 w 194923"/>
                <a:gd name="connsiteY5" fmla="*/ 0 h 347911"/>
                <a:gd name="connsiteX6" fmla="*/ 130298 w 194923"/>
                <a:gd name="connsiteY6" fmla="*/ 0 h 347911"/>
                <a:gd name="connsiteX7" fmla="*/ 130298 w 194923"/>
                <a:gd name="connsiteY7" fmla="*/ 70345 h 347911"/>
                <a:gd name="connsiteX8" fmla="*/ 194923 w 194923"/>
                <a:gd name="connsiteY8" fmla="*/ 70345 h 347911"/>
                <a:gd name="connsiteX9" fmla="*/ 194923 w 194923"/>
                <a:gd name="connsiteY9" fmla="*/ 148887 h 347911"/>
                <a:gd name="connsiteX10" fmla="*/ 130298 w 194923"/>
                <a:gd name="connsiteY10" fmla="*/ 148887 h 347911"/>
                <a:gd name="connsiteX11" fmla="*/ 130298 w 194923"/>
                <a:gd name="connsiteY11" fmla="*/ 347911 h 347911"/>
                <a:gd name="connsiteX12" fmla="*/ 32789 w 194923"/>
                <a:gd name="connsiteY12" fmla="*/ 347911 h 34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23" h="347911">
                  <a:moveTo>
                    <a:pt x="32789" y="347911"/>
                  </a:moveTo>
                  <a:lnTo>
                    <a:pt x="32789" y="148887"/>
                  </a:lnTo>
                  <a:lnTo>
                    <a:pt x="0" y="148887"/>
                  </a:lnTo>
                  <a:lnTo>
                    <a:pt x="0" y="70345"/>
                  </a:lnTo>
                  <a:lnTo>
                    <a:pt x="32789" y="70345"/>
                  </a:lnTo>
                  <a:lnTo>
                    <a:pt x="32789" y="0"/>
                  </a:lnTo>
                  <a:lnTo>
                    <a:pt x="130298" y="0"/>
                  </a:lnTo>
                  <a:lnTo>
                    <a:pt x="130298" y="70345"/>
                  </a:lnTo>
                  <a:lnTo>
                    <a:pt x="194923" y="70345"/>
                  </a:lnTo>
                  <a:lnTo>
                    <a:pt x="194923" y="148887"/>
                  </a:lnTo>
                  <a:lnTo>
                    <a:pt x="130298" y="148887"/>
                  </a:lnTo>
                  <a:lnTo>
                    <a:pt x="130298" y="347911"/>
                  </a:lnTo>
                  <a:lnTo>
                    <a:pt x="32789" y="3479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1032B615-7303-3156-2973-87DBE79F6E52}"/>
                </a:ext>
              </a:extLst>
            </p:cNvPr>
            <p:cNvSpPr/>
            <p:nvPr/>
          </p:nvSpPr>
          <p:spPr>
            <a:xfrm>
              <a:off x="18903173" y="12327758"/>
              <a:ext cx="119146" cy="119147"/>
            </a:xfrm>
            <a:custGeom>
              <a:avLst/>
              <a:gdLst>
                <a:gd name="connsiteX0" fmla="*/ 119146 w 119146"/>
                <a:gd name="connsiteY0" fmla="*/ 59574 h 119147"/>
                <a:gd name="connsiteX1" fmla="*/ 59573 w 119146"/>
                <a:gd name="connsiteY1" fmla="*/ 119148 h 119147"/>
                <a:gd name="connsiteX2" fmla="*/ 0 w 119146"/>
                <a:gd name="connsiteY2" fmla="*/ 59574 h 119147"/>
                <a:gd name="connsiteX3" fmla="*/ 59573 w 119146"/>
                <a:gd name="connsiteY3" fmla="*/ 0 h 119147"/>
                <a:gd name="connsiteX4" fmla="*/ 119146 w 119146"/>
                <a:gd name="connsiteY4" fmla="*/ 59574 h 1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46" h="119147">
                  <a:moveTo>
                    <a:pt x="119146" y="59574"/>
                  </a:moveTo>
                  <a:cubicBezTo>
                    <a:pt x="119146" y="92459"/>
                    <a:pt x="92457" y="119148"/>
                    <a:pt x="59573" y="119148"/>
                  </a:cubicBezTo>
                  <a:cubicBezTo>
                    <a:pt x="26689" y="119148"/>
                    <a:pt x="0" y="92459"/>
                    <a:pt x="0" y="59574"/>
                  </a:cubicBezTo>
                  <a:cubicBezTo>
                    <a:pt x="0" y="26689"/>
                    <a:pt x="26689" y="0"/>
                    <a:pt x="59573" y="0"/>
                  </a:cubicBezTo>
                  <a:cubicBezTo>
                    <a:pt x="92457" y="0"/>
                    <a:pt x="119146" y="26689"/>
                    <a:pt x="119146" y="59574"/>
                  </a:cubicBezTo>
                </a:path>
              </a:pathLst>
            </a:custGeom>
            <a:solidFill>
              <a:srgbClr val="00A2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0AD15AE-49DB-9725-DE25-C6492EE9E98F}"/>
                </a:ext>
              </a:extLst>
            </p:cNvPr>
            <p:cNvSpPr/>
            <p:nvPr/>
          </p:nvSpPr>
          <p:spPr>
            <a:xfrm>
              <a:off x="17661767" y="12603990"/>
              <a:ext cx="110662" cy="146122"/>
            </a:xfrm>
            <a:custGeom>
              <a:avLst/>
              <a:gdLst>
                <a:gd name="connsiteX0" fmla="*/ 87024 w 110662"/>
                <a:gd name="connsiteY0" fmla="*/ 42226 h 146122"/>
                <a:gd name="connsiteX1" fmla="*/ 104372 w 110662"/>
                <a:gd name="connsiteY1" fmla="*/ 61385 h 146122"/>
                <a:gd name="connsiteX2" fmla="*/ 110663 w 110662"/>
                <a:gd name="connsiteY2" fmla="*/ 90743 h 146122"/>
                <a:gd name="connsiteX3" fmla="*/ 104372 w 110662"/>
                <a:gd name="connsiteY3" fmla="*/ 120291 h 146122"/>
                <a:gd name="connsiteX4" fmla="*/ 87024 w 110662"/>
                <a:gd name="connsiteY4" fmla="*/ 139451 h 146122"/>
                <a:gd name="connsiteX5" fmla="*/ 61861 w 110662"/>
                <a:gd name="connsiteY5" fmla="*/ 146123 h 146122"/>
                <a:gd name="connsiteX6" fmla="*/ 36792 w 110662"/>
                <a:gd name="connsiteY6" fmla="*/ 138879 h 146122"/>
                <a:gd name="connsiteX7" fmla="*/ 22304 w 110662"/>
                <a:gd name="connsiteY7" fmla="*/ 119720 h 146122"/>
                <a:gd name="connsiteX8" fmla="*/ 22304 w 110662"/>
                <a:gd name="connsiteY8" fmla="*/ 144788 h 146122"/>
                <a:gd name="connsiteX9" fmla="*/ 0 w 110662"/>
                <a:gd name="connsiteY9" fmla="*/ 144788 h 146122"/>
                <a:gd name="connsiteX10" fmla="*/ 0 w 110662"/>
                <a:gd name="connsiteY10" fmla="*/ 0 h 146122"/>
                <a:gd name="connsiteX11" fmla="*/ 22304 w 110662"/>
                <a:gd name="connsiteY11" fmla="*/ 0 h 146122"/>
                <a:gd name="connsiteX12" fmla="*/ 22304 w 110662"/>
                <a:gd name="connsiteY12" fmla="*/ 62052 h 146122"/>
                <a:gd name="connsiteX13" fmla="*/ 36792 w 110662"/>
                <a:gd name="connsiteY13" fmla="*/ 42893 h 146122"/>
                <a:gd name="connsiteX14" fmla="*/ 61861 w 110662"/>
                <a:gd name="connsiteY14" fmla="*/ 35649 h 146122"/>
                <a:gd name="connsiteX15" fmla="*/ 87024 w 110662"/>
                <a:gd name="connsiteY15" fmla="*/ 42321 h 146122"/>
                <a:gd name="connsiteX16" fmla="*/ 38222 w 110662"/>
                <a:gd name="connsiteY16" fmla="*/ 59574 h 146122"/>
                <a:gd name="connsiteX17" fmla="*/ 26498 w 110662"/>
                <a:gd name="connsiteY17" fmla="*/ 72061 h 146122"/>
                <a:gd name="connsiteX18" fmla="*/ 22209 w 110662"/>
                <a:gd name="connsiteY18" fmla="*/ 90743 h 146122"/>
                <a:gd name="connsiteX19" fmla="*/ 26498 w 110662"/>
                <a:gd name="connsiteY19" fmla="*/ 109520 h 146122"/>
                <a:gd name="connsiteX20" fmla="*/ 38222 w 110662"/>
                <a:gd name="connsiteY20" fmla="*/ 121912 h 146122"/>
                <a:gd name="connsiteX21" fmla="*/ 55093 w 110662"/>
                <a:gd name="connsiteY21" fmla="*/ 126297 h 146122"/>
                <a:gd name="connsiteX22" fmla="*/ 78922 w 110662"/>
                <a:gd name="connsiteY22" fmla="*/ 116765 h 146122"/>
                <a:gd name="connsiteX23" fmla="*/ 87882 w 110662"/>
                <a:gd name="connsiteY23" fmla="*/ 90648 h 146122"/>
                <a:gd name="connsiteX24" fmla="*/ 78922 w 110662"/>
                <a:gd name="connsiteY24" fmla="*/ 64626 h 146122"/>
                <a:gd name="connsiteX25" fmla="*/ 55093 w 110662"/>
                <a:gd name="connsiteY25" fmla="*/ 54998 h 146122"/>
                <a:gd name="connsiteX26" fmla="*/ 38222 w 110662"/>
                <a:gd name="connsiteY26" fmla="*/ 59383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662" h="146122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6" y="62529"/>
                    <a:pt x="29358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8" y="114858"/>
                    <a:pt x="33266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BAF68842-274D-D87A-E852-7A0D4F3E427F}"/>
                </a:ext>
              </a:extLst>
            </p:cNvPr>
            <p:cNvSpPr/>
            <p:nvPr/>
          </p:nvSpPr>
          <p:spPr>
            <a:xfrm>
              <a:off x="17783391" y="12639639"/>
              <a:ext cx="105706" cy="110569"/>
            </a:xfrm>
            <a:custGeom>
              <a:avLst/>
              <a:gdLst>
                <a:gd name="connsiteX0" fmla="*/ 105039 w 105706"/>
                <a:gd name="connsiteY0" fmla="*/ 59669 h 110569"/>
                <a:gd name="connsiteX1" fmla="*/ 22018 w 105706"/>
                <a:gd name="connsiteY1" fmla="*/ 59669 h 110569"/>
                <a:gd name="connsiteX2" fmla="*/ 31169 w 105706"/>
                <a:gd name="connsiteY2" fmla="*/ 84357 h 110569"/>
                <a:gd name="connsiteX3" fmla="*/ 52520 w 105706"/>
                <a:gd name="connsiteY3" fmla="*/ 92363 h 110569"/>
                <a:gd name="connsiteX4" fmla="*/ 71392 w 105706"/>
                <a:gd name="connsiteY4" fmla="*/ 86644 h 110569"/>
                <a:gd name="connsiteX5" fmla="*/ 80924 w 105706"/>
                <a:gd name="connsiteY5" fmla="*/ 71584 h 110569"/>
                <a:gd name="connsiteX6" fmla="*/ 104753 w 105706"/>
                <a:gd name="connsiteY6" fmla="*/ 71584 h 110569"/>
                <a:gd name="connsiteX7" fmla="*/ 95698 w 105706"/>
                <a:gd name="connsiteY7" fmla="*/ 91791 h 110569"/>
                <a:gd name="connsiteX8" fmla="*/ 77874 w 105706"/>
                <a:gd name="connsiteY8" fmla="*/ 105613 h 110569"/>
                <a:gd name="connsiteX9" fmla="*/ 53377 w 105706"/>
                <a:gd name="connsiteY9" fmla="*/ 110569 h 110569"/>
                <a:gd name="connsiteX10" fmla="*/ 25736 w 105706"/>
                <a:gd name="connsiteY10" fmla="*/ 103897 h 110569"/>
                <a:gd name="connsiteX11" fmla="*/ 6863 w 105706"/>
                <a:gd name="connsiteY11" fmla="*/ 84738 h 110569"/>
                <a:gd name="connsiteX12" fmla="*/ 0 w 105706"/>
                <a:gd name="connsiteY12" fmla="*/ 55189 h 110569"/>
                <a:gd name="connsiteX13" fmla="*/ 6863 w 105706"/>
                <a:gd name="connsiteY13" fmla="*/ 25831 h 110569"/>
                <a:gd name="connsiteX14" fmla="*/ 25736 w 105706"/>
                <a:gd name="connsiteY14" fmla="*/ 6672 h 110569"/>
                <a:gd name="connsiteX15" fmla="*/ 53377 w 105706"/>
                <a:gd name="connsiteY15" fmla="*/ 0 h 110569"/>
                <a:gd name="connsiteX16" fmla="*/ 81115 w 105706"/>
                <a:gd name="connsiteY16" fmla="*/ 6577 h 110569"/>
                <a:gd name="connsiteX17" fmla="*/ 99320 w 105706"/>
                <a:gd name="connsiteY17" fmla="*/ 24592 h 110569"/>
                <a:gd name="connsiteX18" fmla="*/ 105706 w 105706"/>
                <a:gd name="connsiteY18" fmla="*/ 50137 h 110569"/>
                <a:gd name="connsiteX19" fmla="*/ 104944 w 105706"/>
                <a:gd name="connsiteY19" fmla="*/ 59765 h 110569"/>
                <a:gd name="connsiteX20" fmla="*/ 79685 w 105706"/>
                <a:gd name="connsiteY20" fmla="*/ 31741 h 110569"/>
                <a:gd name="connsiteX21" fmla="*/ 68724 w 105706"/>
                <a:gd name="connsiteY21" fmla="*/ 21161 h 110569"/>
                <a:gd name="connsiteX22" fmla="*/ 53568 w 105706"/>
                <a:gd name="connsiteY22" fmla="*/ 17729 h 110569"/>
                <a:gd name="connsiteX23" fmla="*/ 31645 w 105706"/>
                <a:gd name="connsiteY23" fmla="*/ 25736 h 110569"/>
                <a:gd name="connsiteX24" fmla="*/ 22018 w 105706"/>
                <a:gd name="connsiteY24" fmla="*/ 49375 h 110569"/>
                <a:gd name="connsiteX25" fmla="*/ 83307 w 105706"/>
                <a:gd name="connsiteY25" fmla="*/ 49375 h 110569"/>
                <a:gd name="connsiteX26" fmla="*/ 79685 w 105706"/>
                <a:gd name="connsiteY26" fmla="*/ 31646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06" h="110569">
                  <a:moveTo>
                    <a:pt x="105039" y="59669"/>
                  </a:moveTo>
                  <a:lnTo>
                    <a:pt x="22018" y="59669"/>
                  </a:lnTo>
                  <a:cubicBezTo>
                    <a:pt x="22400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5" y="108949"/>
                    <a:pt x="62433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4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47595710-286F-21BC-70A2-5CF344C56EC5}"/>
                </a:ext>
              </a:extLst>
            </p:cNvPr>
            <p:cNvSpPr/>
            <p:nvPr/>
          </p:nvSpPr>
          <p:spPr>
            <a:xfrm>
              <a:off x="17888811" y="12640878"/>
              <a:ext cx="112187" cy="159181"/>
            </a:xfrm>
            <a:custGeom>
              <a:avLst/>
              <a:gdLst>
                <a:gd name="connsiteX0" fmla="*/ 25068 w 112187"/>
                <a:gd name="connsiteY0" fmla="*/ 95 h 159181"/>
                <a:gd name="connsiteX1" fmla="*/ 57381 w 112187"/>
                <a:gd name="connsiteY1" fmla="*/ 79400 h 159181"/>
                <a:gd name="connsiteX2" fmla="*/ 87310 w 112187"/>
                <a:gd name="connsiteY2" fmla="*/ 95 h 159181"/>
                <a:gd name="connsiteX3" fmla="*/ 112188 w 112187"/>
                <a:gd name="connsiteY3" fmla="*/ 95 h 159181"/>
                <a:gd name="connsiteX4" fmla="*/ 46991 w 112187"/>
                <a:gd name="connsiteY4" fmla="*/ 159181 h 159181"/>
                <a:gd name="connsiteX5" fmla="*/ 22114 w 112187"/>
                <a:gd name="connsiteY5" fmla="*/ 159181 h 159181"/>
                <a:gd name="connsiteX6" fmla="*/ 45371 w 112187"/>
                <a:gd name="connsiteY6" fmla="*/ 105326 h 159181"/>
                <a:gd name="connsiteX7" fmla="*/ 0 w 112187"/>
                <a:gd name="connsiteY7" fmla="*/ 0 h 159181"/>
                <a:gd name="connsiteX8" fmla="*/ 25068 w 112187"/>
                <a:gd name="connsiteY8" fmla="*/ 0 h 15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187" h="159181">
                  <a:moveTo>
                    <a:pt x="25068" y="95"/>
                  </a:moveTo>
                  <a:lnTo>
                    <a:pt x="57381" y="79400"/>
                  </a:lnTo>
                  <a:lnTo>
                    <a:pt x="87310" y="95"/>
                  </a:lnTo>
                  <a:lnTo>
                    <a:pt x="112188" y="95"/>
                  </a:lnTo>
                  <a:lnTo>
                    <a:pt x="46991" y="159181"/>
                  </a:lnTo>
                  <a:lnTo>
                    <a:pt x="22114" y="159181"/>
                  </a:lnTo>
                  <a:lnTo>
                    <a:pt x="45371" y="105326"/>
                  </a:lnTo>
                  <a:lnTo>
                    <a:pt x="0" y="0"/>
                  </a:lnTo>
                  <a:lnTo>
                    <a:pt x="25068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8DAC9493-DFB9-D2D6-25C9-EE335AC7174D}"/>
                </a:ext>
              </a:extLst>
            </p:cNvPr>
            <p:cNvSpPr/>
            <p:nvPr/>
          </p:nvSpPr>
          <p:spPr>
            <a:xfrm>
              <a:off x="17999379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5280D506-D6C4-8E8C-8A6B-3053B405553D}"/>
                </a:ext>
              </a:extLst>
            </p:cNvPr>
            <p:cNvSpPr/>
            <p:nvPr/>
          </p:nvSpPr>
          <p:spPr>
            <a:xfrm>
              <a:off x="18125674" y="12639163"/>
              <a:ext cx="101703" cy="109615"/>
            </a:xfrm>
            <a:custGeom>
              <a:avLst/>
              <a:gdLst>
                <a:gd name="connsiteX0" fmla="*/ 90360 w 101703"/>
                <a:gd name="connsiteY0" fmla="*/ 12105 h 109615"/>
                <a:gd name="connsiteX1" fmla="*/ 101703 w 101703"/>
                <a:gd name="connsiteY1" fmla="*/ 46706 h 109615"/>
                <a:gd name="connsiteX2" fmla="*/ 101703 w 101703"/>
                <a:gd name="connsiteY2" fmla="*/ 109520 h 109615"/>
                <a:gd name="connsiteX3" fmla="*/ 79399 w 101703"/>
                <a:gd name="connsiteY3" fmla="*/ 109520 h 109615"/>
                <a:gd name="connsiteX4" fmla="*/ 79399 w 101703"/>
                <a:gd name="connsiteY4" fmla="*/ 49089 h 109615"/>
                <a:gd name="connsiteX5" fmla="*/ 71964 w 101703"/>
                <a:gd name="connsiteY5" fmla="*/ 26689 h 109615"/>
                <a:gd name="connsiteX6" fmla="*/ 51662 w 101703"/>
                <a:gd name="connsiteY6" fmla="*/ 18778 h 109615"/>
                <a:gd name="connsiteX7" fmla="*/ 30311 w 101703"/>
                <a:gd name="connsiteY7" fmla="*/ 27261 h 109615"/>
                <a:gd name="connsiteX8" fmla="*/ 22304 w 101703"/>
                <a:gd name="connsiteY8" fmla="*/ 52234 h 109615"/>
                <a:gd name="connsiteX9" fmla="*/ 22304 w 101703"/>
                <a:gd name="connsiteY9" fmla="*/ 109616 h 109615"/>
                <a:gd name="connsiteX10" fmla="*/ 0 w 101703"/>
                <a:gd name="connsiteY10" fmla="*/ 109616 h 109615"/>
                <a:gd name="connsiteX11" fmla="*/ 0 w 101703"/>
                <a:gd name="connsiteY11" fmla="*/ 1811 h 109615"/>
                <a:gd name="connsiteX12" fmla="*/ 22304 w 101703"/>
                <a:gd name="connsiteY12" fmla="*/ 1811 h 109615"/>
                <a:gd name="connsiteX13" fmla="*/ 22304 w 101703"/>
                <a:gd name="connsiteY13" fmla="*/ 25450 h 109615"/>
                <a:gd name="connsiteX14" fmla="*/ 36792 w 101703"/>
                <a:gd name="connsiteY14" fmla="*/ 6672 h 109615"/>
                <a:gd name="connsiteX15" fmla="*/ 60240 w 101703"/>
                <a:gd name="connsiteY15" fmla="*/ 0 h 109615"/>
                <a:gd name="connsiteX16" fmla="*/ 90360 w 101703"/>
                <a:gd name="connsiteY16" fmla="*/ 12105 h 10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703" h="109615">
                  <a:moveTo>
                    <a:pt x="90360" y="12105"/>
                  </a:moveTo>
                  <a:cubicBezTo>
                    <a:pt x="97890" y="20207"/>
                    <a:pt x="101703" y="31741"/>
                    <a:pt x="101703" y="46706"/>
                  </a:cubicBezTo>
                  <a:lnTo>
                    <a:pt x="101703" y="109520"/>
                  </a:lnTo>
                  <a:lnTo>
                    <a:pt x="79399" y="109520"/>
                  </a:lnTo>
                  <a:lnTo>
                    <a:pt x="79399" y="49089"/>
                  </a:lnTo>
                  <a:cubicBezTo>
                    <a:pt x="79399" y="39462"/>
                    <a:pt x="76921" y="31932"/>
                    <a:pt x="71964" y="26689"/>
                  </a:cubicBezTo>
                  <a:cubicBezTo>
                    <a:pt x="67008" y="21447"/>
                    <a:pt x="60240" y="18778"/>
                    <a:pt x="51662" y="18778"/>
                  </a:cubicBezTo>
                  <a:cubicBezTo>
                    <a:pt x="43083" y="18778"/>
                    <a:pt x="35649" y="21637"/>
                    <a:pt x="30311" y="27261"/>
                  </a:cubicBezTo>
                  <a:cubicBezTo>
                    <a:pt x="24973" y="32885"/>
                    <a:pt x="22304" y="41273"/>
                    <a:pt x="22304" y="52234"/>
                  </a:cubicBezTo>
                  <a:lnTo>
                    <a:pt x="22304" y="109616"/>
                  </a:lnTo>
                  <a:lnTo>
                    <a:pt x="0" y="109616"/>
                  </a:lnTo>
                  <a:lnTo>
                    <a:pt x="0" y="1811"/>
                  </a:lnTo>
                  <a:lnTo>
                    <a:pt x="22304" y="1811"/>
                  </a:lnTo>
                  <a:lnTo>
                    <a:pt x="22304" y="25450"/>
                  </a:lnTo>
                  <a:cubicBezTo>
                    <a:pt x="25164" y="17348"/>
                    <a:pt x="30025" y="11057"/>
                    <a:pt x="36792" y="6672"/>
                  </a:cubicBezTo>
                  <a:cubicBezTo>
                    <a:pt x="43560" y="2192"/>
                    <a:pt x="51376" y="0"/>
                    <a:pt x="60240" y="0"/>
                  </a:cubicBezTo>
                  <a:cubicBezTo>
                    <a:pt x="72727" y="0"/>
                    <a:pt x="82830" y="4003"/>
                    <a:pt x="90360" y="121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BD23B42B-69F7-FD7B-D8CA-9A3E9E04155F}"/>
                </a:ext>
              </a:extLst>
            </p:cNvPr>
            <p:cNvSpPr/>
            <p:nvPr/>
          </p:nvSpPr>
          <p:spPr>
            <a:xfrm>
              <a:off x="18242913" y="12603895"/>
              <a:ext cx="110853" cy="146122"/>
            </a:xfrm>
            <a:custGeom>
              <a:avLst/>
              <a:gdLst>
                <a:gd name="connsiteX0" fmla="*/ 73871 w 110853"/>
                <a:gd name="connsiteY0" fmla="*/ 42893 h 146122"/>
                <a:gd name="connsiteX1" fmla="*/ 88359 w 110853"/>
                <a:gd name="connsiteY1" fmla="*/ 62052 h 146122"/>
                <a:gd name="connsiteX2" fmla="*/ 88359 w 110853"/>
                <a:gd name="connsiteY2" fmla="*/ 0 h 146122"/>
                <a:gd name="connsiteX3" fmla="*/ 110853 w 110853"/>
                <a:gd name="connsiteY3" fmla="*/ 0 h 146122"/>
                <a:gd name="connsiteX4" fmla="*/ 110853 w 110853"/>
                <a:gd name="connsiteY4" fmla="*/ 144788 h 146122"/>
                <a:gd name="connsiteX5" fmla="*/ 88359 w 110853"/>
                <a:gd name="connsiteY5" fmla="*/ 144788 h 146122"/>
                <a:gd name="connsiteX6" fmla="*/ 88359 w 110853"/>
                <a:gd name="connsiteY6" fmla="*/ 119720 h 146122"/>
                <a:gd name="connsiteX7" fmla="*/ 73871 w 110853"/>
                <a:gd name="connsiteY7" fmla="*/ 138879 h 146122"/>
                <a:gd name="connsiteX8" fmla="*/ 48802 w 110853"/>
                <a:gd name="connsiteY8" fmla="*/ 146123 h 146122"/>
                <a:gd name="connsiteX9" fmla="*/ 23639 w 110853"/>
                <a:gd name="connsiteY9" fmla="*/ 139451 h 146122"/>
                <a:gd name="connsiteX10" fmla="*/ 6291 w 110853"/>
                <a:gd name="connsiteY10" fmla="*/ 120291 h 146122"/>
                <a:gd name="connsiteX11" fmla="*/ 0 w 110853"/>
                <a:gd name="connsiteY11" fmla="*/ 90743 h 146122"/>
                <a:gd name="connsiteX12" fmla="*/ 6291 w 110853"/>
                <a:gd name="connsiteY12" fmla="*/ 61385 h 146122"/>
                <a:gd name="connsiteX13" fmla="*/ 23639 w 110853"/>
                <a:gd name="connsiteY13" fmla="*/ 42226 h 146122"/>
                <a:gd name="connsiteX14" fmla="*/ 48802 w 110853"/>
                <a:gd name="connsiteY14" fmla="*/ 35554 h 146122"/>
                <a:gd name="connsiteX15" fmla="*/ 73871 w 110853"/>
                <a:gd name="connsiteY15" fmla="*/ 42798 h 146122"/>
                <a:gd name="connsiteX16" fmla="*/ 31931 w 110853"/>
                <a:gd name="connsiteY16" fmla="*/ 64721 h 146122"/>
                <a:gd name="connsiteX17" fmla="*/ 23067 w 110853"/>
                <a:gd name="connsiteY17" fmla="*/ 90838 h 146122"/>
                <a:gd name="connsiteX18" fmla="*/ 31931 w 110853"/>
                <a:gd name="connsiteY18" fmla="*/ 116956 h 146122"/>
                <a:gd name="connsiteX19" fmla="*/ 55760 w 110853"/>
                <a:gd name="connsiteY19" fmla="*/ 126487 h 146122"/>
                <a:gd name="connsiteX20" fmla="*/ 72631 w 110853"/>
                <a:gd name="connsiteY20" fmla="*/ 122103 h 146122"/>
                <a:gd name="connsiteX21" fmla="*/ 84355 w 110853"/>
                <a:gd name="connsiteY21" fmla="*/ 109711 h 146122"/>
                <a:gd name="connsiteX22" fmla="*/ 88645 w 110853"/>
                <a:gd name="connsiteY22" fmla="*/ 90934 h 146122"/>
                <a:gd name="connsiteX23" fmla="*/ 84355 w 110853"/>
                <a:gd name="connsiteY23" fmla="*/ 72251 h 146122"/>
                <a:gd name="connsiteX24" fmla="*/ 72631 w 110853"/>
                <a:gd name="connsiteY24" fmla="*/ 59765 h 146122"/>
                <a:gd name="connsiteX25" fmla="*/ 55760 w 110853"/>
                <a:gd name="connsiteY25" fmla="*/ 55380 h 146122"/>
                <a:gd name="connsiteX26" fmla="*/ 31931 w 110853"/>
                <a:gd name="connsiteY26" fmla="*/ 64912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853" h="146122">
                  <a:moveTo>
                    <a:pt x="73871" y="42893"/>
                  </a:moveTo>
                  <a:cubicBezTo>
                    <a:pt x="80829" y="47754"/>
                    <a:pt x="85594" y="54141"/>
                    <a:pt x="88359" y="62052"/>
                  </a:cubicBezTo>
                  <a:lnTo>
                    <a:pt x="88359" y="0"/>
                  </a:lnTo>
                  <a:lnTo>
                    <a:pt x="110853" y="0"/>
                  </a:lnTo>
                  <a:lnTo>
                    <a:pt x="110853" y="144788"/>
                  </a:lnTo>
                  <a:lnTo>
                    <a:pt x="88359" y="144788"/>
                  </a:lnTo>
                  <a:lnTo>
                    <a:pt x="88359" y="119720"/>
                  </a:lnTo>
                  <a:cubicBezTo>
                    <a:pt x="85594" y="127631"/>
                    <a:pt x="80829" y="134113"/>
                    <a:pt x="73871" y="138879"/>
                  </a:cubicBezTo>
                  <a:cubicBezTo>
                    <a:pt x="66912" y="143740"/>
                    <a:pt x="58620" y="146123"/>
                    <a:pt x="48802" y="146123"/>
                  </a:cubicBezTo>
                  <a:cubicBezTo>
                    <a:pt x="38985" y="146123"/>
                    <a:pt x="30978" y="143930"/>
                    <a:pt x="23639" y="139451"/>
                  </a:cubicBezTo>
                  <a:cubicBezTo>
                    <a:pt x="16299" y="135066"/>
                    <a:pt x="10485" y="128584"/>
                    <a:pt x="6291" y="120291"/>
                  </a:cubicBezTo>
                  <a:cubicBezTo>
                    <a:pt x="2097" y="111903"/>
                    <a:pt x="0" y="102086"/>
                    <a:pt x="0" y="90743"/>
                  </a:cubicBezTo>
                  <a:cubicBezTo>
                    <a:pt x="0" y="79400"/>
                    <a:pt x="2097" y="69773"/>
                    <a:pt x="6291" y="61385"/>
                  </a:cubicBezTo>
                  <a:cubicBezTo>
                    <a:pt x="10485" y="52997"/>
                    <a:pt x="16204" y="46611"/>
                    <a:pt x="23639" y="42226"/>
                  </a:cubicBezTo>
                  <a:cubicBezTo>
                    <a:pt x="30978" y="37746"/>
                    <a:pt x="39366" y="35554"/>
                    <a:pt x="48802" y="35554"/>
                  </a:cubicBezTo>
                  <a:cubicBezTo>
                    <a:pt x="58239" y="35554"/>
                    <a:pt x="66912" y="37937"/>
                    <a:pt x="73871" y="42798"/>
                  </a:cubicBezTo>
                  <a:close/>
                  <a:moveTo>
                    <a:pt x="31931" y="64721"/>
                  </a:moveTo>
                  <a:cubicBezTo>
                    <a:pt x="26021" y="71012"/>
                    <a:pt x="23067" y="79781"/>
                    <a:pt x="23067" y="90838"/>
                  </a:cubicBezTo>
                  <a:cubicBezTo>
                    <a:pt x="23067" y="101895"/>
                    <a:pt x="26021" y="110665"/>
                    <a:pt x="31931" y="116956"/>
                  </a:cubicBezTo>
                  <a:cubicBezTo>
                    <a:pt x="37841" y="123246"/>
                    <a:pt x="45752" y="126487"/>
                    <a:pt x="55760" y="126487"/>
                  </a:cubicBezTo>
                  <a:cubicBezTo>
                    <a:pt x="62051" y="126487"/>
                    <a:pt x="67675" y="125057"/>
                    <a:pt x="72631" y="122103"/>
                  </a:cubicBezTo>
                  <a:cubicBezTo>
                    <a:pt x="77588" y="119148"/>
                    <a:pt x="81496" y="115049"/>
                    <a:pt x="84355" y="109711"/>
                  </a:cubicBezTo>
                  <a:cubicBezTo>
                    <a:pt x="87215" y="104373"/>
                    <a:pt x="88645" y="98082"/>
                    <a:pt x="88645" y="90934"/>
                  </a:cubicBezTo>
                  <a:cubicBezTo>
                    <a:pt x="88645" y="83785"/>
                    <a:pt x="87215" y="77684"/>
                    <a:pt x="84355" y="72251"/>
                  </a:cubicBezTo>
                  <a:cubicBezTo>
                    <a:pt x="81496" y="66818"/>
                    <a:pt x="77588" y="62624"/>
                    <a:pt x="72631" y="59765"/>
                  </a:cubicBezTo>
                  <a:cubicBezTo>
                    <a:pt x="67675" y="56810"/>
                    <a:pt x="62051" y="55380"/>
                    <a:pt x="55760" y="55380"/>
                  </a:cubicBezTo>
                  <a:cubicBezTo>
                    <a:pt x="45847" y="55380"/>
                    <a:pt x="37936" y="58525"/>
                    <a:pt x="31931" y="649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7F7B5840-0293-8C4A-61A9-D468A0F09218}"/>
                </a:ext>
              </a:extLst>
            </p:cNvPr>
            <p:cNvSpPr/>
            <p:nvPr/>
          </p:nvSpPr>
          <p:spPr>
            <a:xfrm>
              <a:off x="18406858" y="12614284"/>
              <a:ext cx="64148" cy="134494"/>
            </a:xfrm>
            <a:custGeom>
              <a:avLst/>
              <a:gdLst>
                <a:gd name="connsiteX0" fmla="*/ 64148 w 64148"/>
                <a:gd name="connsiteY0" fmla="*/ 115144 h 134494"/>
                <a:gd name="connsiteX1" fmla="*/ 64148 w 64148"/>
                <a:gd name="connsiteY1" fmla="*/ 134494 h 134494"/>
                <a:gd name="connsiteX2" fmla="*/ 50423 w 64148"/>
                <a:gd name="connsiteY2" fmla="*/ 134494 h 134494"/>
                <a:gd name="connsiteX3" fmla="*/ 24306 w 64148"/>
                <a:gd name="connsiteY3" fmla="*/ 126201 h 134494"/>
                <a:gd name="connsiteX4" fmla="*/ 15441 w 64148"/>
                <a:gd name="connsiteY4" fmla="*/ 98559 h 134494"/>
                <a:gd name="connsiteX5" fmla="*/ 15441 w 64148"/>
                <a:gd name="connsiteY5" fmla="*/ 45753 h 134494"/>
                <a:gd name="connsiteX6" fmla="*/ 0 w 64148"/>
                <a:gd name="connsiteY6" fmla="*/ 45753 h 134494"/>
                <a:gd name="connsiteX7" fmla="*/ 0 w 64148"/>
                <a:gd name="connsiteY7" fmla="*/ 26784 h 134494"/>
                <a:gd name="connsiteX8" fmla="*/ 15441 w 64148"/>
                <a:gd name="connsiteY8" fmla="*/ 26784 h 134494"/>
                <a:gd name="connsiteX9" fmla="*/ 15441 w 64148"/>
                <a:gd name="connsiteY9" fmla="*/ 0 h 134494"/>
                <a:gd name="connsiteX10" fmla="*/ 37936 w 64148"/>
                <a:gd name="connsiteY10" fmla="*/ 0 h 134494"/>
                <a:gd name="connsiteX11" fmla="*/ 37936 w 64148"/>
                <a:gd name="connsiteY11" fmla="*/ 26784 h 134494"/>
                <a:gd name="connsiteX12" fmla="*/ 63958 w 64148"/>
                <a:gd name="connsiteY12" fmla="*/ 26784 h 134494"/>
                <a:gd name="connsiteX13" fmla="*/ 63958 w 64148"/>
                <a:gd name="connsiteY13" fmla="*/ 45753 h 134494"/>
                <a:gd name="connsiteX14" fmla="*/ 37936 w 64148"/>
                <a:gd name="connsiteY14" fmla="*/ 45753 h 134494"/>
                <a:gd name="connsiteX15" fmla="*/ 37936 w 64148"/>
                <a:gd name="connsiteY15" fmla="*/ 98940 h 134494"/>
                <a:gd name="connsiteX16" fmla="*/ 41367 w 64148"/>
                <a:gd name="connsiteY16" fmla="*/ 111618 h 134494"/>
                <a:gd name="connsiteX17" fmla="*/ 53377 w 64148"/>
                <a:gd name="connsiteY17" fmla="*/ 115144 h 134494"/>
                <a:gd name="connsiteX18" fmla="*/ 64148 w 64148"/>
                <a:gd name="connsiteY18" fmla="*/ 115144 h 1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148" h="134494">
                  <a:moveTo>
                    <a:pt x="64148" y="115144"/>
                  </a:moveTo>
                  <a:lnTo>
                    <a:pt x="64148" y="134494"/>
                  </a:lnTo>
                  <a:lnTo>
                    <a:pt x="50423" y="134494"/>
                  </a:lnTo>
                  <a:cubicBezTo>
                    <a:pt x="38985" y="134494"/>
                    <a:pt x="30215" y="131730"/>
                    <a:pt x="24306" y="126201"/>
                  </a:cubicBezTo>
                  <a:cubicBezTo>
                    <a:pt x="18396" y="120673"/>
                    <a:pt x="15441" y="111427"/>
                    <a:pt x="15441" y="98559"/>
                  </a:cubicBezTo>
                  <a:lnTo>
                    <a:pt x="15441" y="45753"/>
                  </a:lnTo>
                  <a:lnTo>
                    <a:pt x="0" y="45753"/>
                  </a:lnTo>
                  <a:lnTo>
                    <a:pt x="0" y="26784"/>
                  </a:lnTo>
                  <a:lnTo>
                    <a:pt x="15441" y="26784"/>
                  </a:lnTo>
                  <a:lnTo>
                    <a:pt x="15441" y="0"/>
                  </a:lnTo>
                  <a:lnTo>
                    <a:pt x="37936" y="0"/>
                  </a:lnTo>
                  <a:lnTo>
                    <a:pt x="37936" y="26784"/>
                  </a:lnTo>
                  <a:lnTo>
                    <a:pt x="63958" y="26784"/>
                  </a:lnTo>
                  <a:lnTo>
                    <a:pt x="63958" y="45753"/>
                  </a:lnTo>
                  <a:lnTo>
                    <a:pt x="37936" y="45753"/>
                  </a:lnTo>
                  <a:lnTo>
                    <a:pt x="37936" y="98940"/>
                  </a:lnTo>
                  <a:cubicBezTo>
                    <a:pt x="37936" y="105041"/>
                    <a:pt x="39080" y="109330"/>
                    <a:pt x="41367" y="111618"/>
                  </a:cubicBezTo>
                  <a:cubicBezTo>
                    <a:pt x="43655" y="114001"/>
                    <a:pt x="47658" y="115144"/>
                    <a:pt x="53377" y="115144"/>
                  </a:cubicBezTo>
                  <a:lnTo>
                    <a:pt x="64148" y="115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335F401B-1E64-E03B-B6A6-BB5A7F8DFAFF}"/>
                </a:ext>
              </a:extLst>
            </p:cNvPr>
            <p:cNvSpPr/>
            <p:nvPr/>
          </p:nvSpPr>
          <p:spPr>
            <a:xfrm>
              <a:off x="18487306" y="12603990"/>
              <a:ext cx="101703" cy="144788"/>
            </a:xfrm>
            <a:custGeom>
              <a:avLst/>
              <a:gdLst>
                <a:gd name="connsiteX0" fmla="*/ 90360 w 101703"/>
                <a:gd name="connsiteY0" fmla="*/ 47278 h 144788"/>
                <a:gd name="connsiteX1" fmla="*/ 101703 w 101703"/>
                <a:gd name="connsiteY1" fmla="*/ 81878 h 144788"/>
                <a:gd name="connsiteX2" fmla="*/ 101703 w 101703"/>
                <a:gd name="connsiteY2" fmla="*/ 144693 h 144788"/>
                <a:gd name="connsiteX3" fmla="*/ 79399 w 101703"/>
                <a:gd name="connsiteY3" fmla="*/ 144693 h 144788"/>
                <a:gd name="connsiteX4" fmla="*/ 79399 w 101703"/>
                <a:gd name="connsiteY4" fmla="*/ 84261 h 144788"/>
                <a:gd name="connsiteX5" fmla="*/ 71964 w 101703"/>
                <a:gd name="connsiteY5" fmla="*/ 61861 h 144788"/>
                <a:gd name="connsiteX6" fmla="*/ 51662 w 101703"/>
                <a:gd name="connsiteY6" fmla="*/ 53950 h 144788"/>
                <a:gd name="connsiteX7" fmla="*/ 30311 w 101703"/>
                <a:gd name="connsiteY7" fmla="*/ 62433 h 144788"/>
                <a:gd name="connsiteX8" fmla="*/ 22304 w 101703"/>
                <a:gd name="connsiteY8" fmla="*/ 87407 h 144788"/>
                <a:gd name="connsiteX9" fmla="*/ 22304 w 101703"/>
                <a:gd name="connsiteY9" fmla="*/ 144788 h 144788"/>
                <a:gd name="connsiteX10" fmla="*/ 0 w 101703"/>
                <a:gd name="connsiteY10" fmla="*/ 144788 h 144788"/>
                <a:gd name="connsiteX11" fmla="*/ 0 w 101703"/>
                <a:gd name="connsiteY11" fmla="*/ 0 h 144788"/>
                <a:gd name="connsiteX12" fmla="*/ 22304 w 101703"/>
                <a:gd name="connsiteY12" fmla="*/ 0 h 144788"/>
                <a:gd name="connsiteX13" fmla="*/ 22304 w 101703"/>
                <a:gd name="connsiteY13" fmla="*/ 60622 h 144788"/>
                <a:gd name="connsiteX14" fmla="*/ 36792 w 101703"/>
                <a:gd name="connsiteY14" fmla="*/ 41845 h 144788"/>
                <a:gd name="connsiteX15" fmla="*/ 60240 w 101703"/>
                <a:gd name="connsiteY15" fmla="*/ 35172 h 144788"/>
                <a:gd name="connsiteX16" fmla="*/ 90360 w 101703"/>
                <a:gd name="connsiteY16" fmla="*/ 47278 h 14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703" h="144788">
                  <a:moveTo>
                    <a:pt x="90360" y="47278"/>
                  </a:moveTo>
                  <a:cubicBezTo>
                    <a:pt x="97890" y="55380"/>
                    <a:pt x="101703" y="66913"/>
                    <a:pt x="101703" y="81878"/>
                  </a:cubicBezTo>
                  <a:lnTo>
                    <a:pt x="101703" y="144693"/>
                  </a:lnTo>
                  <a:lnTo>
                    <a:pt x="79399" y="144693"/>
                  </a:lnTo>
                  <a:lnTo>
                    <a:pt x="79399" y="84261"/>
                  </a:lnTo>
                  <a:cubicBezTo>
                    <a:pt x="79399" y="74634"/>
                    <a:pt x="76921" y="67104"/>
                    <a:pt x="71964" y="61861"/>
                  </a:cubicBezTo>
                  <a:cubicBezTo>
                    <a:pt x="67008" y="56619"/>
                    <a:pt x="60240" y="53950"/>
                    <a:pt x="51662" y="53950"/>
                  </a:cubicBezTo>
                  <a:cubicBezTo>
                    <a:pt x="43083" y="53950"/>
                    <a:pt x="35648" y="56810"/>
                    <a:pt x="30311" y="62433"/>
                  </a:cubicBezTo>
                  <a:cubicBezTo>
                    <a:pt x="24973" y="68057"/>
                    <a:pt x="22304" y="76445"/>
                    <a:pt x="22304" y="87407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0622"/>
                  </a:lnTo>
                  <a:cubicBezTo>
                    <a:pt x="25164" y="52520"/>
                    <a:pt x="30025" y="46229"/>
                    <a:pt x="36792" y="41845"/>
                  </a:cubicBezTo>
                  <a:cubicBezTo>
                    <a:pt x="43560" y="37365"/>
                    <a:pt x="51376" y="35172"/>
                    <a:pt x="60240" y="35172"/>
                  </a:cubicBezTo>
                  <a:cubicBezTo>
                    <a:pt x="72727" y="35172"/>
                    <a:pt x="82830" y="39176"/>
                    <a:pt x="90360" y="472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E3759921-BE1F-9260-E3F6-5B704FA3E6F3}"/>
                </a:ext>
              </a:extLst>
            </p:cNvPr>
            <p:cNvSpPr/>
            <p:nvPr/>
          </p:nvSpPr>
          <p:spPr>
            <a:xfrm>
              <a:off x="18604546" y="12639639"/>
              <a:ext cx="105706" cy="110569"/>
            </a:xfrm>
            <a:custGeom>
              <a:avLst/>
              <a:gdLst>
                <a:gd name="connsiteX0" fmla="*/ 105039 w 105706"/>
                <a:gd name="connsiteY0" fmla="*/ 59669 h 110569"/>
                <a:gd name="connsiteX1" fmla="*/ 22018 w 105706"/>
                <a:gd name="connsiteY1" fmla="*/ 59669 h 110569"/>
                <a:gd name="connsiteX2" fmla="*/ 31169 w 105706"/>
                <a:gd name="connsiteY2" fmla="*/ 84357 h 110569"/>
                <a:gd name="connsiteX3" fmla="*/ 52520 w 105706"/>
                <a:gd name="connsiteY3" fmla="*/ 92363 h 110569"/>
                <a:gd name="connsiteX4" fmla="*/ 71392 w 105706"/>
                <a:gd name="connsiteY4" fmla="*/ 86644 h 110569"/>
                <a:gd name="connsiteX5" fmla="*/ 80924 w 105706"/>
                <a:gd name="connsiteY5" fmla="*/ 71584 h 110569"/>
                <a:gd name="connsiteX6" fmla="*/ 104753 w 105706"/>
                <a:gd name="connsiteY6" fmla="*/ 71584 h 110569"/>
                <a:gd name="connsiteX7" fmla="*/ 95698 w 105706"/>
                <a:gd name="connsiteY7" fmla="*/ 91791 h 110569"/>
                <a:gd name="connsiteX8" fmla="*/ 77874 w 105706"/>
                <a:gd name="connsiteY8" fmla="*/ 105613 h 110569"/>
                <a:gd name="connsiteX9" fmla="*/ 53377 w 105706"/>
                <a:gd name="connsiteY9" fmla="*/ 110569 h 110569"/>
                <a:gd name="connsiteX10" fmla="*/ 25736 w 105706"/>
                <a:gd name="connsiteY10" fmla="*/ 103897 h 110569"/>
                <a:gd name="connsiteX11" fmla="*/ 6863 w 105706"/>
                <a:gd name="connsiteY11" fmla="*/ 84738 h 110569"/>
                <a:gd name="connsiteX12" fmla="*/ 0 w 105706"/>
                <a:gd name="connsiteY12" fmla="*/ 55189 h 110569"/>
                <a:gd name="connsiteX13" fmla="*/ 6863 w 105706"/>
                <a:gd name="connsiteY13" fmla="*/ 25831 h 110569"/>
                <a:gd name="connsiteX14" fmla="*/ 25736 w 105706"/>
                <a:gd name="connsiteY14" fmla="*/ 6672 h 110569"/>
                <a:gd name="connsiteX15" fmla="*/ 53377 w 105706"/>
                <a:gd name="connsiteY15" fmla="*/ 0 h 110569"/>
                <a:gd name="connsiteX16" fmla="*/ 81115 w 105706"/>
                <a:gd name="connsiteY16" fmla="*/ 6577 h 110569"/>
                <a:gd name="connsiteX17" fmla="*/ 99320 w 105706"/>
                <a:gd name="connsiteY17" fmla="*/ 24592 h 110569"/>
                <a:gd name="connsiteX18" fmla="*/ 105706 w 105706"/>
                <a:gd name="connsiteY18" fmla="*/ 50137 h 110569"/>
                <a:gd name="connsiteX19" fmla="*/ 104944 w 105706"/>
                <a:gd name="connsiteY19" fmla="*/ 59765 h 110569"/>
                <a:gd name="connsiteX20" fmla="*/ 79685 w 105706"/>
                <a:gd name="connsiteY20" fmla="*/ 31741 h 110569"/>
                <a:gd name="connsiteX21" fmla="*/ 68723 w 105706"/>
                <a:gd name="connsiteY21" fmla="*/ 21161 h 110569"/>
                <a:gd name="connsiteX22" fmla="*/ 53568 w 105706"/>
                <a:gd name="connsiteY22" fmla="*/ 17729 h 110569"/>
                <a:gd name="connsiteX23" fmla="*/ 31645 w 105706"/>
                <a:gd name="connsiteY23" fmla="*/ 25736 h 110569"/>
                <a:gd name="connsiteX24" fmla="*/ 22018 w 105706"/>
                <a:gd name="connsiteY24" fmla="*/ 49375 h 110569"/>
                <a:gd name="connsiteX25" fmla="*/ 83307 w 105706"/>
                <a:gd name="connsiteY25" fmla="*/ 49375 h 110569"/>
                <a:gd name="connsiteX26" fmla="*/ 79685 w 105706"/>
                <a:gd name="connsiteY26" fmla="*/ 31646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06" h="110569">
                  <a:moveTo>
                    <a:pt x="105039" y="59669"/>
                  </a:moveTo>
                  <a:lnTo>
                    <a:pt x="22018" y="59669"/>
                  </a:lnTo>
                  <a:cubicBezTo>
                    <a:pt x="22399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4" y="108949"/>
                    <a:pt x="62432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3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07B9B163-15E2-61D9-DC6B-037EB1D96A77}"/>
                </a:ext>
              </a:extLst>
            </p:cNvPr>
            <p:cNvSpPr/>
            <p:nvPr/>
          </p:nvSpPr>
          <p:spPr>
            <a:xfrm>
              <a:off x="18762771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C6EBB20C-7AA9-4B02-C6B6-CBD97B6923F3}"/>
                </a:ext>
              </a:extLst>
            </p:cNvPr>
            <p:cNvSpPr/>
            <p:nvPr/>
          </p:nvSpPr>
          <p:spPr>
            <a:xfrm>
              <a:off x="18889162" y="12603990"/>
              <a:ext cx="110662" cy="146122"/>
            </a:xfrm>
            <a:custGeom>
              <a:avLst/>
              <a:gdLst>
                <a:gd name="connsiteX0" fmla="*/ 87024 w 110662"/>
                <a:gd name="connsiteY0" fmla="*/ 42226 h 146122"/>
                <a:gd name="connsiteX1" fmla="*/ 104372 w 110662"/>
                <a:gd name="connsiteY1" fmla="*/ 61385 h 146122"/>
                <a:gd name="connsiteX2" fmla="*/ 110663 w 110662"/>
                <a:gd name="connsiteY2" fmla="*/ 90743 h 146122"/>
                <a:gd name="connsiteX3" fmla="*/ 104372 w 110662"/>
                <a:gd name="connsiteY3" fmla="*/ 120291 h 146122"/>
                <a:gd name="connsiteX4" fmla="*/ 87024 w 110662"/>
                <a:gd name="connsiteY4" fmla="*/ 139451 h 146122"/>
                <a:gd name="connsiteX5" fmla="*/ 61861 w 110662"/>
                <a:gd name="connsiteY5" fmla="*/ 146123 h 146122"/>
                <a:gd name="connsiteX6" fmla="*/ 36792 w 110662"/>
                <a:gd name="connsiteY6" fmla="*/ 138879 h 146122"/>
                <a:gd name="connsiteX7" fmla="*/ 22304 w 110662"/>
                <a:gd name="connsiteY7" fmla="*/ 119720 h 146122"/>
                <a:gd name="connsiteX8" fmla="*/ 22304 w 110662"/>
                <a:gd name="connsiteY8" fmla="*/ 144788 h 146122"/>
                <a:gd name="connsiteX9" fmla="*/ 0 w 110662"/>
                <a:gd name="connsiteY9" fmla="*/ 144788 h 146122"/>
                <a:gd name="connsiteX10" fmla="*/ 0 w 110662"/>
                <a:gd name="connsiteY10" fmla="*/ 0 h 146122"/>
                <a:gd name="connsiteX11" fmla="*/ 22304 w 110662"/>
                <a:gd name="connsiteY11" fmla="*/ 0 h 146122"/>
                <a:gd name="connsiteX12" fmla="*/ 22304 w 110662"/>
                <a:gd name="connsiteY12" fmla="*/ 62052 h 146122"/>
                <a:gd name="connsiteX13" fmla="*/ 36792 w 110662"/>
                <a:gd name="connsiteY13" fmla="*/ 42893 h 146122"/>
                <a:gd name="connsiteX14" fmla="*/ 61861 w 110662"/>
                <a:gd name="connsiteY14" fmla="*/ 35649 h 146122"/>
                <a:gd name="connsiteX15" fmla="*/ 87024 w 110662"/>
                <a:gd name="connsiteY15" fmla="*/ 42321 h 146122"/>
                <a:gd name="connsiteX16" fmla="*/ 38222 w 110662"/>
                <a:gd name="connsiteY16" fmla="*/ 59574 h 146122"/>
                <a:gd name="connsiteX17" fmla="*/ 26498 w 110662"/>
                <a:gd name="connsiteY17" fmla="*/ 72061 h 146122"/>
                <a:gd name="connsiteX18" fmla="*/ 22209 w 110662"/>
                <a:gd name="connsiteY18" fmla="*/ 90743 h 146122"/>
                <a:gd name="connsiteX19" fmla="*/ 26498 w 110662"/>
                <a:gd name="connsiteY19" fmla="*/ 109520 h 146122"/>
                <a:gd name="connsiteX20" fmla="*/ 38222 w 110662"/>
                <a:gd name="connsiteY20" fmla="*/ 121912 h 146122"/>
                <a:gd name="connsiteX21" fmla="*/ 55093 w 110662"/>
                <a:gd name="connsiteY21" fmla="*/ 126297 h 146122"/>
                <a:gd name="connsiteX22" fmla="*/ 78922 w 110662"/>
                <a:gd name="connsiteY22" fmla="*/ 116765 h 146122"/>
                <a:gd name="connsiteX23" fmla="*/ 87882 w 110662"/>
                <a:gd name="connsiteY23" fmla="*/ 90648 h 146122"/>
                <a:gd name="connsiteX24" fmla="*/ 78922 w 110662"/>
                <a:gd name="connsiteY24" fmla="*/ 64626 h 146122"/>
                <a:gd name="connsiteX25" fmla="*/ 55093 w 110662"/>
                <a:gd name="connsiteY25" fmla="*/ 54998 h 146122"/>
                <a:gd name="connsiteX26" fmla="*/ 38222 w 110662"/>
                <a:gd name="connsiteY26" fmla="*/ 59383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662" h="146122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5" y="62529"/>
                    <a:pt x="29357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7" y="114858"/>
                    <a:pt x="33265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BF384D87-BE70-5CFA-29D9-20E75E86CA4E}"/>
                </a:ext>
              </a:extLst>
            </p:cNvPr>
            <p:cNvSpPr/>
            <p:nvPr/>
          </p:nvSpPr>
          <p:spPr>
            <a:xfrm>
              <a:off x="19001159" y="12640974"/>
              <a:ext cx="109137" cy="107804"/>
            </a:xfrm>
            <a:custGeom>
              <a:avLst/>
              <a:gdLst>
                <a:gd name="connsiteX0" fmla="*/ 54807 w 109137"/>
                <a:gd name="connsiteY0" fmla="*/ 84738 h 107804"/>
                <a:gd name="connsiteX1" fmla="*/ 85308 w 109137"/>
                <a:gd name="connsiteY1" fmla="*/ 0 h 107804"/>
                <a:gd name="connsiteX2" fmla="*/ 109138 w 109137"/>
                <a:gd name="connsiteY2" fmla="*/ 0 h 107804"/>
                <a:gd name="connsiteX3" fmla="*/ 68056 w 109137"/>
                <a:gd name="connsiteY3" fmla="*/ 107805 h 107804"/>
                <a:gd name="connsiteX4" fmla="*/ 41082 w 109137"/>
                <a:gd name="connsiteY4" fmla="*/ 107805 h 107804"/>
                <a:gd name="connsiteX5" fmla="*/ 0 w 109137"/>
                <a:gd name="connsiteY5" fmla="*/ 0 h 107804"/>
                <a:gd name="connsiteX6" fmla="*/ 23829 w 109137"/>
                <a:gd name="connsiteY6" fmla="*/ 0 h 107804"/>
                <a:gd name="connsiteX7" fmla="*/ 54712 w 109137"/>
                <a:gd name="connsiteY7" fmla="*/ 84738 h 107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137" h="107804">
                  <a:moveTo>
                    <a:pt x="54807" y="84738"/>
                  </a:moveTo>
                  <a:lnTo>
                    <a:pt x="85308" y="0"/>
                  </a:lnTo>
                  <a:lnTo>
                    <a:pt x="109138" y="0"/>
                  </a:lnTo>
                  <a:lnTo>
                    <a:pt x="68056" y="107805"/>
                  </a:lnTo>
                  <a:lnTo>
                    <a:pt x="41082" y="107805"/>
                  </a:lnTo>
                  <a:lnTo>
                    <a:pt x="0" y="0"/>
                  </a:lnTo>
                  <a:lnTo>
                    <a:pt x="23829" y="0"/>
                  </a:lnTo>
                  <a:lnTo>
                    <a:pt x="54712" y="8473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766C3AF0-2EEC-945D-4256-4A7BB542F8F3}"/>
                </a:ext>
              </a:extLst>
            </p:cNvPr>
            <p:cNvSpPr/>
            <p:nvPr/>
          </p:nvSpPr>
          <p:spPr>
            <a:xfrm>
              <a:off x="19118970" y="12596555"/>
              <a:ext cx="28785" cy="152223"/>
            </a:xfrm>
            <a:custGeom>
              <a:avLst/>
              <a:gdLst>
                <a:gd name="connsiteX0" fmla="*/ 3908 w 28785"/>
                <a:gd name="connsiteY0" fmla="*/ 3717 h 152223"/>
                <a:gd name="connsiteX1" fmla="*/ 14298 w 28785"/>
                <a:gd name="connsiteY1" fmla="*/ 0 h 152223"/>
                <a:gd name="connsiteX2" fmla="*/ 24782 w 28785"/>
                <a:gd name="connsiteY2" fmla="*/ 3717 h 152223"/>
                <a:gd name="connsiteX3" fmla="*/ 28786 w 28785"/>
                <a:gd name="connsiteY3" fmla="*/ 13154 h 152223"/>
                <a:gd name="connsiteX4" fmla="*/ 24782 w 28785"/>
                <a:gd name="connsiteY4" fmla="*/ 22304 h 152223"/>
                <a:gd name="connsiteX5" fmla="*/ 14298 w 28785"/>
                <a:gd name="connsiteY5" fmla="*/ 25831 h 152223"/>
                <a:gd name="connsiteX6" fmla="*/ 3908 w 28785"/>
                <a:gd name="connsiteY6" fmla="*/ 22304 h 152223"/>
                <a:gd name="connsiteX7" fmla="*/ 0 w 28785"/>
                <a:gd name="connsiteY7" fmla="*/ 13154 h 152223"/>
                <a:gd name="connsiteX8" fmla="*/ 3908 w 28785"/>
                <a:gd name="connsiteY8" fmla="*/ 3717 h 152223"/>
                <a:gd name="connsiteX9" fmla="*/ 25450 w 28785"/>
                <a:gd name="connsiteY9" fmla="*/ 44418 h 152223"/>
                <a:gd name="connsiteX10" fmla="*/ 25450 w 28785"/>
                <a:gd name="connsiteY10" fmla="*/ 152223 h 152223"/>
                <a:gd name="connsiteX11" fmla="*/ 3146 w 28785"/>
                <a:gd name="connsiteY11" fmla="*/ 152223 h 152223"/>
                <a:gd name="connsiteX12" fmla="*/ 3146 w 28785"/>
                <a:gd name="connsiteY12" fmla="*/ 44418 h 152223"/>
                <a:gd name="connsiteX13" fmla="*/ 25450 w 28785"/>
                <a:gd name="connsiteY13" fmla="*/ 44418 h 15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785" h="152223">
                  <a:moveTo>
                    <a:pt x="3908" y="3717"/>
                  </a:moveTo>
                  <a:cubicBezTo>
                    <a:pt x="6481" y="1239"/>
                    <a:pt x="10008" y="0"/>
                    <a:pt x="14298" y="0"/>
                  </a:cubicBezTo>
                  <a:cubicBezTo>
                    <a:pt x="18587" y="0"/>
                    <a:pt x="22114" y="1239"/>
                    <a:pt x="24782" y="3717"/>
                  </a:cubicBezTo>
                  <a:cubicBezTo>
                    <a:pt x="27451" y="6196"/>
                    <a:pt x="28786" y="9341"/>
                    <a:pt x="28786" y="13154"/>
                  </a:cubicBezTo>
                  <a:cubicBezTo>
                    <a:pt x="28786" y="16967"/>
                    <a:pt x="27451" y="20017"/>
                    <a:pt x="24782" y="22304"/>
                  </a:cubicBezTo>
                  <a:cubicBezTo>
                    <a:pt x="22114" y="24687"/>
                    <a:pt x="18587" y="25831"/>
                    <a:pt x="14298" y="25831"/>
                  </a:cubicBezTo>
                  <a:cubicBezTo>
                    <a:pt x="10008" y="25831"/>
                    <a:pt x="6577" y="24687"/>
                    <a:pt x="3908" y="22304"/>
                  </a:cubicBezTo>
                  <a:cubicBezTo>
                    <a:pt x="1335" y="19921"/>
                    <a:pt x="0" y="16871"/>
                    <a:pt x="0" y="13154"/>
                  </a:cubicBezTo>
                  <a:cubicBezTo>
                    <a:pt x="0" y="9436"/>
                    <a:pt x="1335" y="6291"/>
                    <a:pt x="3908" y="3717"/>
                  </a:cubicBezTo>
                  <a:close/>
                  <a:moveTo>
                    <a:pt x="25450" y="44418"/>
                  </a:moveTo>
                  <a:lnTo>
                    <a:pt x="25450" y="152223"/>
                  </a:lnTo>
                  <a:lnTo>
                    <a:pt x="3146" y="152223"/>
                  </a:lnTo>
                  <a:lnTo>
                    <a:pt x="3146" y="44418"/>
                  </a:lnTo>
                  <a:lnTo>
                    <a:pt x="25450" y="444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A2BAA0F3-AD1C-C97C-44B0-489C5E572905}"/>
                </a:ext>
              </a:extLst>
            </p:cNvPr>
            <p:cNvSpPr/>
            <p:nvPr/>
          </p:nvSpPr>
          <p:spPr>
            <a:xfrm>
              <a:off x="19161005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4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4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BC9F4CF5-2E61-62E7-70C9-367645C2AEE7}"/>
                </a:ext>
              </a:extLst>
            </p:cNvPr>
            <p:cNvSpPr/>
            <p:nvPr/>
          </p:nvSpPr>
          <p:spPr>
            <a:xfrm>
              <a:off x="19284727" y="12640974"/>
              <a:ext cx="101893" cy="109425"/>
            </a:xfrm>
            <a:custGeom>
              <a:avLst/>
              <a:gdLst>
                <a:gd name="connsiteX0" fmla="*/ 101894 w 101893"/>
                <a:gd name="connsiteY0" fmla="*/ 0 h 109425"/>
                <a:gd name="connsiteX1" fmla="*/ 101894 w 101893"/>
                <a:gd name="connsiteY1" fmla="*/ 107805 h 109425"/>
                <a:gd name="connsiteX2" fmla="*/ 79399 w 101893"/>
                <a:gd name="connsiteY2" fmla="*/ 107805 h 109425"/>
                <a:gd name="connsiteX3" fmla="*/ 79399 w 101893"/>
                <a:gd name="connsiteY3" fmla="*/ 84356 h 109425"/>
                <a:gd name="connsiteX4" fmla="*/ 65101 w 101893"/>
                <a:gd name="connsiteY4" fmla="*/ 102848 h 109425"/>
                <a:gd name="connsiteX5" fmla="*/ 41463 w 101893"/>
                <a:gd name="connsiteY5" fmla="*/ 109425 h 109425"/>
                <a:gd name="connsiteX6" fmla="*/ 11343 w 101893"/>
                <a:gd name="connsiteY6" fmla="*/ 97320 h 109425"/>
                <a:gd name="connsiteX7" fmla="*/ 0 w 101893"/>
                <a:gd name="connsiteY7" fmla="*/ 62719 h 109425"/>
                <a:gd name="connsiteX8" fmla="*/ 0 w 101893"/>
                <a:gd name="connsiteY8" fmla="*/ 95 h 109425"/>
                <a:gd name="connsiteX9" fmla="*/ 22304 w 101893"/>
                <a:gd name="connsiteY9" fmla="*/ 95 h 109425"/>
                <a:gd name="connsiteX10" fmla="*/ 22304 w 101893"/>
                <a:gd name="connsiteY10" fmla="*/ 60336 h 109425"/>
                <a:gd name="connsiteX11" fmla="*/ 29739 w 101893"/>
                <a:gd name="connsiteY11" fmla="*/ 82927 h 109425"/>
                <a:gd name="connsiteX12" fmla="*/ 50041 w 101893"/>
                <a:gd name="connsiteY12" fmla="*/ 90838 h 109425"/>
                <a:gd name="connsiteX13" fmla="*/ 71392 w 101893"/>
                <a:gd name="connsiteY13" fmla="*/ 82260 h 109425"/>
                <a:gd name="connsiteX14" fmla="*/ 79399 w 101893"/>
                <a:gd name="connsiteY14" fmla="*/ 57191 h 109425"/>
                <a:gd name="connsiteX15" fmla="*/ 79399 w 101893"/>
                <a:gd name="connsiteY15" fmla="*/ 0 h 109425"/>
                <a:gd name="connsiteX16" fmla="*/ 101894 w 101893"/>
                <a:gd name="connsiteY16" fmla="*/ 0 h 10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893" h="109425">
                  <a:moveTo>
                    <a:pt x="101894" y="0"/>
                  </a:moveTo>
                  <a:lnTo>
                    <a:pt x="101894" y="107805"/>
                  </a:lnTo>
                  <a:lnTo>
                    <a:pt x="79399" y="107805"/>
                  </a:lnTo>
                  <a:lnTo>
                    <a:pt x="79399" y="84356"/>
                  </a:lnTo>
                  <a:cubicBezTo>
                    <a:pt x="76635" y="92268"/>
                    <a:pt x="71869" y="98464"/>
                    <a:pt x="65101" y="102848"/>
                  </a:cubicBezTo>
                  <a:cubicBezTo>
                    <a:pt x="58334" y="107233"/>
                    <a:pt x="50422" y="109425"/>
                    <a:pt x="41463" y="109425"/>
                  </a:cubicBezTo>
                  <a:cubicBezTo>
                    <a:pt x="28976" y="109425"/>
                    <a:pt x="18873" y="105422"/>
                    <a:pt x="11343" y="97320"/>
                  </a:cubicBezTo>
                  <a:cubicBezTo>
                    <a:pt x="3813" y="89218"/>
                    <a:pt x="0" y="77684"/>
                    <a:pt x="0" y="62719"/>
                  </a:cubicBezTo>
                  <a:lnTo>
                    <a:pt x="0" y="95"/>
                  </a:lnTo>
                  <a:lnTo>
                    <a:pt x="22304" y="95"/>
                  </a:lnTo>
                  <a:lnTo>
                    <a:pt x="22304" y="60336"/>
                  </a:lnTo>
                  <a:cubicBezTo>
                    <a:pt x="22304" y="70154"/>
                    <a:pt x="24782" y="77684"/>
                    <a:pt x="29739" y="82927"/>
                  </a:cubicBezTo>
                  <a:cubicBezTo>
                    <a:pt x="34695" y="88169"/>
                    <a:pt x="41463" y="90838"/>
                    <a:pt x="50041" y="90838"/>
                  </a:cubicBezTo>
                  <a:cubicBezTo>
                    <a:pt x="58620" y="90838"/>
                    <a:pt x="66055" y="87978"/>
                    <a:pt x="71392" y="82260"/>
                  </a:cubicBezTo>
                  <a:cubicBezTo>
                    <a:pt x="76730" y="76540"/>
                    <a:pt x="79399" y="68152"/>
                    <a:pt x="79399" y="57191"/>
                  </a:cubicBezTo>
                  <a:lnTo>
                    <a:pt x="79399" y="0"/>
                  </a:lnTo>
                  <a:lnTo>
                    <a:pt x="101894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29D70808-B9A9-8E7D-529F-77F489B72297}"/>
                </a:ext>
              </a:extLst>
            </p:cNvPr>
            <p:cNvSpPr/>
            <p:nvPr/>
          </p:nvSpPr>
          <p:spPr>
            <a:xfrm>
              <a:off x="19404063" y="12639735"/>
              <a:ext cx="85594" cy="110378"/>
            </a:xfrm>
            <a:custGeom>
              <a:avLst/>
              <a:gdLst>
                <a:gd name="connsiteX0" fmla="*/ 70534 w 85594"/>
                <a:gd name="connsiteY0" fmla="*/ 9532 h 110378"/>
                <a:gd name="connsiteX1" fmla="*/ 84546 w 85594"/>
                <a:gd name="connsiteY1" fmla="*/ 35458 h 110378"/>
                <a:gd name="connsiteX2" fmla="*/ 63386 w 85594"/>
                <a:gd name="connsiteY2" fmla="*/ 35458 h 110378"/>
                <a:gd name="connsiteX3" fmla="*/ 55856 w 85594"/>
                <a:gd name="connsiteY3" fmla="*/ 21256 h 110378"/>
                <a:gd name="connsiteX4" fmla="*/ 39556 w 85594"/>
                <a:gd name="connsiteY4" fmla="*/ 15918 h 110378"/>
                <a:gd name="connsiteX5" fmla="*/ 26498 w 85594"/>
                <a:gd name="connsiteY5" fmla="*/ 19921 h 110378"/>
                <a:gd name="connsiteX6" fmla="*/ 21923 w 85594"/>
                <a:gd name="connsiteY6" fmla="*/ 30788 h 110378"/>
                <a:gd name="connsiteX7" fmla="*/ 25259 w 85594"/>
                <a:gd name="connsiteY7" fmla="*/ 38985 h 110378"/>
                <a:gd name="connsiteX8" fmla="*/ 33551 w 85594"/>
                <a:gd name="connsiteY8" fmla="*/ 43846 h 110378"/>
                <a:gd name="connsiteX9" fmla="*/ 47754 w 85594"/>
                <a:gd name="connsiteY9" fmla="*/ 47754 h 110378"/>
                <a:gd name="connsiteX10" fmla="*/ 67389 w 85594"/>
                <a:gd name="connsiteY10" fmla="*/ 53378 h 110378"/>
                <a:gd name="connsiteX11" fmla="*/ 80257 w 85594"/>
                <a:gd name="connsiteY11" fmla="*/ 62719 h 110378"/>
                <a:gd name="connsiteX12" fmla="*/ 85595 w 85594"/>
                <a:gd name="connsiteY12" fmla="*/ 80067 h 110378"/>
                <a:gd name="connsiteX13" fmla="*/ 75300 w 85594"/>
                <a:gd name="connsiteY13" fmla="*/ 101990 h 110378"/>
                <a:gd name="connsiteX14" fmla="*/ 47563 w 85594"/>
                <a:gd name="connsiteY14" fmla="*/ 110378 h 110378"/>
                <a:gd name="connsiteX15" fmla="*/ 14965 w 85594"/>
                <a:gd name="connsiteY15" fmla="*/ 100942 h 110378"/>
                <a:gd name="connsiteX16" fmla="*/ 0 w 85594"/>
                <a:gd name="connsiteY16" fmla="*/ 74729 h 110378"/>
                <a:gd name="connsiteX17" fmla="*/ 21732 w 85594"/>
                <a:gd name="connsiteY17" fmla="*/ 74729 h 110378"/>
                <a:gd name="connsiteX18" fmla="*/ 29548 w 85594"/>
                <a:gd name="connsiteY18" fmla="*/ 89027 h 110378"/>
                <a:gd name="connsiteX19" fmla="*/ 47563 w 85594"/>
                <a:gd name="connsiteY19" fmla="*/ 94460 h 110378"/>
                <a:gd name="connsiteX20" fmla="*/ 60145 w 85594"/>
                <a:gd name="connsiteY20" fmla="*/ 90266 h 110378"/>
                <a:gd name="connsiteX21" fmla="*/ 64720 w 85594"/>
                <a:gd name="connsiteY21" fmla="*/ 79591 h 110378"/>
                <a:gd name="connsiteX22" fmla="*/ 61194 w 85594"/>
                <a:gd name="connsiteY22" fmla="*/ 70631 h 110378"/>
                <a:gd name="connsiteX23" fmla="*/ 52424 w 85594"/>
                <a:gd name="connsiteY23" fmla="*/ 65484 h 110378"/>
                <a:gd name="connsiteX24" fmla="*/ 37936 w 85594"/>
                <a:gd name="connsiteY24" fmla="*/ 61671 h 110378"/>
                <a:gd name="connsiteX25" fmla="*/ 18873 w 85594"/>
                <a:gd name="connsiteY25" fmla="*/ 56238 h 110378"/>
                <a:gd name="connsiteX26" fmla="*/ 6386 w 85594"/>
                <a:gd name="connsiteY26" fmla="*/ 47373 h 110378"/>
                <a:gd name="connsiteX27" fmla="*/ 1239 w 85594"/>
                <a:gd name="connsiteY27" fmla="*/ 30692 h 110378"/>
                <a:gd name="connsiteX28" fmla="*/ 11533 w 85594"/>
                <a:gd name="connsiteY28" fmla="*/ 8483 h 110378"/>
                <a:gd name="connsiteX29" fmla="*/ 40033 w 85594"/>
                <a:gd name="connsiteY29" fmla="*/ 0 h 110378"/>
                <a:gd name="connsiteX30" fmla="*/ 70439 w 85594"/>
                <a:gd name="connsiteY30" fmla="*/ 9722 h 11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5594" h="110378">
                  <a:moveTo>
                    <a:pt x="70534" y="9532"/>
                  </a:moveTo>
                  <a:cubicBezTo>
                    <a:pt x="78160" y="16013"/>
                    <a:pt x="82830" y="24592"/>
                    <a:pt x="84546" y="35458"/>
                  </a:cubicBezTo>
                  <a:lnTo>
                    <a:pt x="63386" y="35458"/>
                  </a:lnTo>
                  <a:cubicBezTo>
                    <a:pt x="62433" y="29549"/>
                    <a:pt x="59954" y="24878"/>
                    <a:pt x="55856" y="21256"/>
                  </a:cubicBezTo>
                  <a:cubicBezTo>
                    <a:pt x="51757" y="17634"/>
                    <a:pt x="46324" y="15918"/>
                    <a:pt x="39556" y="15918"/>
                  </a:cubicBezTo>
                  <a:cubicBezTo>
                    <a:pt x="33933" y="15918"/>
                    <a:pt x="29644" y="17253"/>
                    <a:pt x="26498" y="19921"/>
                  </a:cubicBezTo>
                  <a:cubicBezTo>
                    <a:pt x="23448" y="22590"/>
                    <a:pt x="21923" y="26212"/>
                    <a:pt x="21923" y="30788"/>
                  </a:cubicBezTo>
                  <a:cubicBezTo>
                    <a:pt x="21923" y="34219"/>
                    <a:pt x="23067" y="36888"/>
                    <a:pt x="25259" y="38985"/>
                  </a:cubicBezTo>
                  <a:cubicBezTo>
                    <a:pt x="27451" y="41082"/>
                    <a:pt x="30216" y="42702"/>
                    <a:pt x="33551" y="43846"/>
                  </a:cubicBezTo>
                  <a:cubicBezTo>
                    <a:pt x="36888" y="44990"/>
                    <a:pt x="41558" y="46324"/>
                    <a:pt x="47754" y="47754"/>
                  </a:cubicBezTo>
                  <a:cubicBezTo>
                    <a:pt x="55856" y="49565"/>
                    <a:pt x="62433" y="51472"/>
                    <a:pt x="67389" y="53378"/>
                  </a:cubicBezTo>
                  <a:cubicBezTo>
                    <a:pt x="72441" y="55380"/>
                    <a:pt x="76730" y="58430"/>
                    <a:pt x="80257" y="62719"/>
                  </a:cubicBezTo>
                  <a:cubicBezTo>
                    <a:pt x="83879" y="67009"/>
                    <a:pt x="85595" y="72728"/>
                    <a:pt x="85595" y="80067"/>
                  </a:cubicBezTo>
                  <a:cubicBezTo>
                    <a:pt x="85595" y="89027"/>
                    <a:pt x="82163" y="96367"/>
                    <a:pt x="75300" y="101990"/>
                  </a:cubicBezTo>
                  <a:cubicBezTo>
                    <a:pt x="68437" y="107614"/>
                    <a:pt x="59192" y="110378"/>
                    <a:pt x="47563" y="110378"/>
                  </a:cubicBezTo>
                  <a:cubicBezTo>
                    <a:pt x="34124" y="110378"/>
                    <a:pt x="23257" y="107233"/>
                    <a:pt x="14965" y="100942"/>
                  </a:cubicBezTo>
                  <a:cubicBezTo>
                    <a:pt x="6672" y="94651"/>
                    <a:pt x="1716" y="85977"/>
                    <a:pt x="0" y="74729"/>
                  </a:cubicBezTo>
                  <a:lnTo>
                    <a:pt x="21732" y="74729"/>
                  </a:lnTo>
                  <a:cubicBezTo>
                    <a:pt x="22400" y="80639"/>
                    <a:pt x="24973" y="85405"/>
                    <a:pt x="29548" y="89027"/>
                  </a:cubicBezTo>
                  <a:cubicBezTo>
                    <a:pt x="34124" y="92649"/>
                    <a:pt x="40128" y="94460"/>
                    <a:pt x="47563" y="94460"/>
                  </a:cubicBezTo>
                  <a:cubicBezTo>
                    <a:pt x="52901" y="94460"/>
                    <a:pt x="57095" y="93031"/>
                    <a:pt x="60145" y="90266"/>
                  </a:cubicBezTo>
                  <a:cubicBezTo>
                    <a:pt x="63195" y="87502"/>
                    <a:pt x="64720" y="83880"/>
                    <a:pt x="64720" y="79591"/>
                  </a:cubicBezTo>
                  <a:cubicBezTo>
                    <a:pt x="64720" y="75778"/>
                    <a:pt x="63576" y="72823"/>
                    <a:pt x="61194" y="70631"/>
                  </a:cubicBezTo>
                  <a:cubicBezTo>
                    <a:pt x="58811" y="68438"/>
                    <a:pt x="55951" y="66723"/>
                    <a:pt x="52424" y="65484"/>
                  </a:cubicBezTo>
                  <a:cubicBezTo>
                    <a:pt x="48898" y="64244"/>
                    <a:pt x="44036" y="63005"/>
                    <a:pt x="37936" y="61671"/>
                  </a:cubicBezTo>
                  <a:cubicBezTo>
                    <a:pt x="30120" y="59860"/>
                    <a:pt x="23734" y="58049"/>
                    <a:pt x="18873" y="56238"/>
                  </a:cubicBezTo>
                  <a:cubicBezTo>
                    <a:pt x="14012" y="54427"/>
                    <a:pt x="9818" y="51472"/>
                    <a:pt x="6386" y="47373"/>
                  </a:cubicBezTo>
                  <a:cubicBezTo>
                    <a:pt x="2955" y="43275"/>
                    <a:pt x="1239" y="37650"/>
                    <a:pt x="1239" y="30692"/>
                  </a:cubicBezTo>
                  <a:cubicBezTo>
                    <a:pt x="1239" y="21542"/>
                    <a:pt x="4670" y="14107"/>
                    <a:pt x="11533" y="8483"/>
                  </a:cubicBezTo>
                  <a:cubicBezTo>
                    <a:pt x="18396" y="2859"/>
                    <a:pt x="27833" y="0"/>
                    <a:pt x="40033" y="0"/>
                  </a:cubicBezTo>
                  <a:cubicBezTo>
                    <a:pt x="52234" y="0"/>
                    <a:pt x="62814" y="3241"/>
                    <a:pt x="70439" y="972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50" name="Titre 49">
            <a:extLst>
              <a:ext uri="{FF2B5EF4-FFF2-40B4-BE49-F238E27FC236}">
                <a16:creationId xmlns:a16="http://schemas.microsoft.com/office/drawing/2014/main" id="{0BB6AC02-DD66-1BBE-0580-D4A5A5A7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47" y="2743803"/>
            <a:ext cx="6627147" cy="1611210"/>
          </a:xfrm>
        </p:spPr>
        <p:txBody>
          <a:bodyPr wrap="square" anchor="t" anchorCtr="0">
            <a:sp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048441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>
            <a:extLst>
              <a:ext uri="{FF2B5EF4-FFF2-40B4-BE49-F238E27FC236}">
                <a16:creationId xmlns:a16="http://schemas.microsoft.com/office/drawing/2014/main" id="{121F503B-8919-DFB8-A5F9-D85A61811917}"/>
              </a:ext>
            </a:extLst>
          </p:cNvPr>
          <p:cNvGrpSpPr/>
          <p:nvPr userDrawn="1"/>
        </p:nvGrpSpPr>
        <p:grpSpPr>
          <a:xfrm>
            <a:off x="7075136" y="-4842186"/>
            <a:ext cx="10882746" cy="10872812"/>
            <a:chOff x="23055548" y="10545300"/>
            <a:chExt cx="13659253" cy="13647743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1BEBAD6F-CB88-AC7D-BE84-794692A77629}"/>
                </a:ext>
              </a:extLst>
            </p:cNvPr>
            <p:cNvSpPr/>
            <p:nvPr userDrawn="1"/>
          </p:nvSpPr>
          <p:spPr>
            <a:xfrm rot="20564482">
              <a:off x="24146752" y="10954415"/>
              <a:ext cx="11938207" cy="1276026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tx2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12FAD45-0F81-287F-C189-4183DA83DAF5}"/>
                </a:ext>
              </a:extLst>
            </p:cNvPr>
            <p:cNvSpPr/>
            <p:nvPr userDrawn="1"/>
          </p:nvSpPr>
          <p:spPr>
            <a:xfrm>
              <a:off x="23055548" y="10545300"/>
              <a:ext cx="13155249" cy="6077997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CDCC818-D700-F88E-F310-64819924269B}"/>
                </a:ext>
              </a:extLst>
            </p:cNvPr>
            <p:cNvSpPr/>
            <p:nvPr userDrawn="1"/>
          </p:nvSpPr>
          <p:spPr>
            <a:xfrm>
              <a:off x="29477875" y="14647133"/>
              <a:ext cx="7236926" cy="9545910"/>
            </a:xfrm>
            <a:prstGeom prst="rect">
              <a:avLst/>
            </a:prstGeom>
            <a:solidFill>
              <a:srgbClr val="E5E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92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0EA1658-DE5A-681F-FB7B-F44009AE368D}"/>
              </a:ext>
            </a:extLst>
          </p:cNvPr>
          <p:cNvCxnSpPr/>
          <p:nvPr userDrawn="1"/>
        </p:nvCxnSpPr>
        <p:spPr>
          <a:xfrm>
            <a:off x="793287" y="0"/>
            <a:ext cx="0" cy="6854631"/>
          </a:xfrm>
          <a:prstGeom prst="line">
            <a:avLst/>
          </a:prstGeom>
          <a:ln>
            <a:solidFill>
              <a:srgbClr val="5356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5152FA6-2A55-C861-67EC-483F2BD818F5}"/>
              </a:ext>
            </a:extLst>
          </p:cNvPr>
          <p:cNvGrpSpPr/>
          <p:nvPr userDrawn="1"/>
        </p:nvGrpSpPr>
        <p:grpSpPr>
          <a:xfrm>
            <a:off x="10154033" y="6030625"/>
            <a:ext cx="1666786" cy="429172"/>
            <a:chOff x="16741197" y="12092322"/>
            <a:chExt cx="2748460" cy="707737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7D7B5A96-DB43-E651-E691-409F8843FAB2}"/>
                </a:ext>
              </a:extLst>
            </p:cNvPr>
            <p:cNvSpPr/>
            <p:nvPr/>
          </p:nvSpPr>
          <p:spPr>
            <a:xfrm>
              <a:off x="16741197" y="12156471"/>
              <a:ext cx="306824" cy="290434"/>
            </a:xfrm>
            <a:custGeom>
              <a:avLst/>
              <a:gdLst>
                <a:gd name="connsiteX0" fmla="*/ 153937 w 306824"/>
                <a:gd name="connsiteY0" fmla="*/ 0 h 290434"/>
                <a:gd name="connsiteX1" fmla="*/ 0 w 306824"/>
                <a:gd name="connsiteY1" fmla="*/ 145742 h 290434"/>
                <a:gd name="connsiteX2" fmla="*/ 152888 w 306824"/>
                <a:gd name="connsiteY2" fmla="*/ 290434 h 290434"/>
                <a:gd name="connsiteX3" fmla="*/ 306825 w 306824"/>
                <a:gd name="connsiteY3" fmla="*/ 144693 h 290434"/>
                <a:gd name="connsiteX4" fmla="*/ 153937 w 306824"/>
                <a:gd name="connsiteY4" fmla="*/ 0 h 290434"/>
                <a:gd name="connsiteX5" fmla="*/ 153937 w 306824"/>
                <a:gd name="connsiteY5" fmla="*/ 207794 h 290434"/>
                <a:gd name="connsiteX6" fmla="*/ 94936 w 306824"/>
                <a:gd name="connsiteY6" fmla="*/ 144693 h 290434"/>
                <a:gd name="connsiteX7" fmla="*/ 152888 w 306824"/>
                <a:gd name="connsiteY7" fmla="*/ 82641 h 290434"/>
                <a:gd name="connsiteX8" fmla="*/ 211889 w 306824"/>
                <a:gd name="connsiteY8" fmla="*/ 145742 h 290434"/>
                <a:gd name="connsiteX9" fmla="*/ 153937 w 306824"/>
                <a:gd name="connsiteY9" fmla="*/ 207794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824" h="290434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366F80CD-98AC-828E-04AD-E9BEF234FABF}"/>
                </a:ext>
              </a:extLst>
            </p:cNvPr>
            <p:cNvSpPr/>
            <p:nvPr/>
          </p:nvSpPr>
          <p:spPr>
            <a:xfrm>
              <a:off x="17978314" y="12156471"/>
              <a:ext cx="306824" cy="290434"/>
            </a:xfrm>
            <a:custGeom>
              <a:avLst/>
              <a:gdLst>
                <a:gd name="connsiteX0" fmla="*/ 153937 w 306824"/>
                <a:gd name="connsiteY0" fmla="*/ 0 h 290434"/>
                <a:gd name="connsiteX1" fmla="*/ 0 w 306824"/>
                <a:gd name="connsiteY1" fmla="*/ 145742 h 290434"/>
                <a:gd name="connsiteX2" fmla="*/ 152888 w 306824"/>
                <a:gd name="connsiteY2" fmla="*/ 290434 h 290434"/>
                <a:gd name="connsiteX3" fmla="*/ 306825 w 306824"/>
                <a:gd name="connsiteY3" fmla="*/ 144693 h 290434"/>
                <a:gd name="connsiteX4" fmla="*/ 153937 w 306824"/>
                <a:gd name="connsiteY4" fmla="*/ 0 h 290434"/>
                <a:gd name="connsiteX5" fmla="*/ 153937 w 306824"/>
                <a:gd name="connsiteY5" fmla="*/ 207794 h 290434"/>
                <a:gd name="connsiteX6" fmla="*/ 94936 w 306824"/>
                <a:gd name="connsiteY6" fmla="*/ 144693 h 290434"/>
                <a:gd name="connsiteX7" fmla="*/ 152888 w 306824"/>
                <a:gd name="connsiteY7" fmla="*/ 82641 h 290434"/>
                <a:gd name="connsiteX8" fmla="*/ 211889 w 306824"/>
                <a:gd name="connsiteY8" fmla="*/ 145742 h 290434"/>
                <a:gd name="connsiteX9" fmla="*/ 153937 w 306824"/>
                <a:gd name="connsiteY9" fmla="*/ 207794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824" h="290434">
                  <a:moveTo>
                    <a:pt x="153937" y="0"/>
                  </a:moveTo>
                  <a:cubicBezTo>
                    <a:pt x="64625" y="0"/>
                    <a:pt x="0" y="66723"/>
                    <a:pt x="0" y="145742"/>
                  </a:cubicBezTo>
                  <a:cubicBezTo>
                    <a:pt x="0" y="224760"/>
                    <a:pt x="64148" y="290434"/>
                    <a:pt x="152888" y="290434"/>
                  </a:cubicBezTo>
                  <a:cubicBezTo>
                    <a:pt x="241628" y="290434"/>
                    <a:pt x="306825" y="223712"/>
                    <a:pt x="306825" y="144693"/>
                  </a:cubicBezTo>
                  <a:cubicBezTo>
                    <a:pt x="306825" y="65674"/>
                    <a:pt x="242677" y="0"/>
                    <a:pt x="153937" y="0"/>
                  </a:cubicBezTo>
                  <a:moveTo>
                    <a:pt x="153937" y="207794"/>
                  </a:moveTo>
                  <a:cubicBezTo>
                    <a:pt x="119527" y="207794"/>
                    <a:pt x="94936" y="178531"/>
                    <a:pt x="94936" y="144693"/>
                  </a:cubicBezTo>
                  <a:cubicBezTo>
                    <a:pt x="94936" y="110855"/>
                    <a:pt x="117526" y="82641"/>
                    <a:pt x="152888" y="82641"/>
                  </a:cubicBezTo>
                  <a:cubicBezTo>
                    <a:pt x="188251" y="82641"/>
                    <a:pt x="211889" y="111904"/>
                    <a:pt x="211889" y="145742"/>
                  </a:cubicBezTo>
                  <a:cubicBezTo>
                    <a:pt x="211889" y="179579"/>
                    <a:pt x="189299" y="207794"/>
                    <a:pt x="153937" y="20779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A2BD2CE6-AB43-4240-9CAE-AF0A829D5343}"/>
                </a:ext>
              </a:extLst>
            </p:cNvPr>
            <p:cNvSpPr/>
            <p:nvPr/>
          </p:nvSpPr>
          <p:spPr>
            <a:xfrm>
              <a:off x="17068610" y="12156471"/>
              <a:ext cx="275084" cy="283762"/>
            </a:xfrm>
            <a:custGeom>
              <a:avLst/>
              <a:gdLst>
                <a:gd name="connsiteX0" fmla="*/ 0 w 275084"/>
                <a:gd name="connsiteY0" fmla="*/ 6196 h 283762"/>
                <a:gd name="connsiteX1" fmla="*/ 97509 w 275084"/>
                <a:gd name="connsiteY1" fmla="*/ 6196 h 283762"/>
                <a:gd name="connsiteX2" fmla="*/ 97509 w 275084"/>
                <a:gd name="connsiteY2" fmla="*/ 45181 h 283762"/>
                <a:gd name="connsiteX3" fmla="*/ 180625 w 275084"/>
                <a:gd name="connsiteY3" fmla="*/ 0 h 283762"/>
                <a:gd name="connsiteX4" fmla="*/ 275084 w 275084"/>
                <a:gd name="connsiteY4" fmla="*/ 102086 h 283762"/>
                <a:gd name="connsiteX5" fmla="*/ 275084 w 275084"/>
                <a:gd name="connsiteY5" fmla="*/ 283762 h 283762"/>
                <a:gd name="connsiteX6" fmla="*/ 177575 w 275084"/>
                <a:gd name="connsiteY6" fmla="*/ 283762 h 283762"/>
                <a:gd name="connsiteX7" fmla="*/ 177575 w 275084"/>
                <a:gd name="connsiteY7" fmla="*/ 133445 h 283762"/>
                <a:gd name="connsiteX8" fmla="*/ 138591 w 275084"/>
                <a:gd name="connsiteY8" fmla="*/ 86740 h 283762"/>
                <a:gd name="connsiteX9" fmla="*/ 97509 w 275084"/>
                <a:gd name="connsiteY9" fmla="*/ 133445 h 283762"/>
                <a:gd name="connsiteX10" fmla="*/ 97509 w 275084"/>
                <a:gd name="connsiteY10" fmla="*/ 283762 h 283762"/>
                <a:gd name="connsiteX11" fmla="*/ 0 w 275084"/>
                <a:gd name="connsiteY11" fmla="*/ 283762 h 283762"/>
                <a:gd name="connsiteX12" fmla="*/ 0 w 275084"/>
                <a:gd name="connsiteY12" fmla="*/ 6196 h 28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084" h="283762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AFCEB5EE-F2F9-A38A-0F15-0DFFDC6E3A0B}"/>
                </a:ext>
              </a:extLst>
            </p:cNvPr>
            <p:cNvSpPr/>
            <p:nvPr/>
          </p:nvSpPr>
          <p:spPr>
            <a:xfrm>
              <a:off x="17362090" y="12156567"/>
              <a:ext cx="280136" cy="290434"/>
            </a:xfrm>
            <a:custGeom>
              <a:avLst/>
              <a:gdLst>
                <a:gd name="connsiteX0" fmla="*/ 280136 w 280136"/>
                <a:gd name="connsiteY0" fmla="*/ 151842 h 290434"/>
                <a:gd name="connsiteX1" fmla="*/ 140116 w 280136"/>
                <a:gd name="connsiteY1" fmla="*/ 0 h 290434"/>
                <a:gd name="connsiteX2" fmla="*/ 0 w 280136"/>
                <a:gd name="connsiteY2" fmla="*/ 145742 h 290434"/>
                <a:gd name="connsiteX3" fmla="*/ 148790 w 280136"/>
                <a:gd name="connsiteY3" fmla="*/ 290434 h 290434"/>
                <a:gd name="connsiteX4" fmla="*/ 269365 w 280136"/>
                <a:gd name="connsiteY4" fmla="*/ 234006 h 290434"/>
                <a:gd name="connsiteX5" fmla="*/ 215511 w 280136"/>
                <a:gd name="connsiteY5" fmla="*/ 189302 h 290434"/>
                <a:gd name="connsiteX6" fmla="*/ 153937 w 280136"/>
                <a:gd name="connsiteY6" fmla="*/ 217516 h 290434"/>
                <a:gd name="connsiteX7" fmla="*/ 93887 w 280136"/>
                <a:gd name="connsiteY7" fmla="*/ 171859 h 290434"/>
                <a:gd name="connsiteX8" fmla="*/ 279660 w 280136"/>
                <a:gd name="connsiteY8" fmla="*/ 171859 h 290434"/>
                <a:gd name="connsiteX9" fmla="*/ 280136 w 280136"/>
                <a:gd name="connsiteY9" fmla="*/ 151842 h 290434"/>
                <a:gd name="connsiteX10" fmla="*/ 92362 w 280136"/>
                <a:gd name="connsiteY10" fmla="*/ 122103 h 290434"/>
                <a:gd name="connsiteX11" fmla="*/ 140592 w 280136"/>
                <a:gd name="connsiteY11" fmla="*/ 71870 h 290434"/>
                <a:gd name="connsiteX12" fmla="*/ 188823 w 280136"/>
                <a:gd name="connsiteY12" fmla="*/ 122103 h 290434"/>
                <a:gd name="connsiteX13" fmla="*/ 92362 w 280136"/>
                <a:gd name="connsiteY13" fmla="*/ 122103 h 29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136" h="290434">
                  <a:moveTo>
                    <a:pt x="280136" y="151842"/>
                  </a:moveTo>
                  <a:cubicBezTo>
                    <a:pt x="280136" y="70249"/>
                    <a:pt x="236005" y="0"/>
                    <a:pt x="140116" y="0"/>
                  </a:cubicBezTo>
                  <a:cubicBezTo>
                    <a:pt x="58048" y="0"/>
                    <a:pt x="0" y="64626"/>
                    <a:pt x="0" y="145742"/>
                  </a:cubicBezTo>
                  <a:cubicBezTo>
                    <a:pt x="0" y="231909"/>
                    <a:pt x="61575" y="290434"/>
                    <a:pt x="148790" y="290434"/>
                  </a:cubicBezTo>
                  <a:cubicBezTo>
                    <a:pt x="204169" y="290434"/>
                    <a:pt x="242677" y="267844"/>
                    <a:pt x="269365" y="234006"/>
                  </a:cubicBezTo>
                  <a:lnTo>
                    <a:pt x="215511" y="189302"/>
                  </a:lnTo>
                  <a:cubicBezTo>
                    <a:pt x="195495" y="208842"/>
                    <a:pt x="177003" y="217516"/>
                    <a:pt x="153937" y="217516"/>
                  </a:cubicBezTo>
                  <a:cubicBezTo>
                    <a:pt x="123626" y="217516"/>
                    <a:pt x="101608" y="202170"/>
                    <a:pt x="93887" y="171859"/>
                  </a:cubicBezTo>
                  <a:lnTo>
                    <a:pt x="279660" y="171859"/>
                  </a:lnTo>
                  <a:cubicBezTo>
                    <a:pt x="280136" y="165186"/>
                    <a:pt x="280136" y="158037"/>
                    <a:pt x="280136" y="151842"/>
                  </a:cubicBezTo>
                  <a:moveTo>
                    <a:pt x="92362" y="122103"/>
                  </a:moveTo>
                  <a:cubicBezTo>
                    <a:pt x="97509" y="91791"/>
                    <a:pt x="114952" y="71870"/>
                    <a:pt x="140592" y="71870"/>
                  </a:cubicBezTo>
                  <a:cubicBezTo>
                    <a:pt x="166233" y="71870"/>
                    <a:pt x="185201" y="91315"/>
                    <a:pt x="188823" y="122103"/>
                  </a:cubicBezTo>
                  <a:lnTo>
                    <a:pt x="92362" y="1221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112D8CF8-B5A0-E638-2E42-DB4D9DE726CD}"/>
                </a:ext>
              </a:extLst>
            </p:cNvPr>
            <p:cNvSpPr/>
            <p:nvPr/>
          </p:nvSpPr>
          <p:spPr>
            <a:xfrm>
              <a:off x="17663196" y="12156376"/>
              <a:ext cx="304727" cy="365926"/>
            </a:xfrm>
            <a:custGeom>
              <a:avLst/>
              <a:gdLst>
                <a:gd name="connsiteX0" fmla="*/ 181674 w 304727"/>
                <a:gd name="connsiteY0" fmla="*/ 95 h 365926"/>
                <a:gd name="connsiteX1" fmla="*/ 97509 w 304727"/>
                <a:gd name="connsiteY1" fmla="*/ 43179 h 365926"/>
                <a:gd name="connsiteX2" fmla="*/ 97509 w 304727"/>
                <a:gd name="connsiteY2" fmla="*/ 6196 h 365926"/>
                <a:gd name="connsiteX3" fmla="*/ 0 w 304727"/>
                <a:gd name="connsiteY3" fmla="*/ 6196 h 365926"/>
                <a:gd name="connsiteX4" fmla="*/ 0 w 304727"/>
                <a:gd name="connsiteY4" fmla="*/ 365926 h 365926"/>
                <a:gd name="connsiteX5" fmla="*/ 97509 w 304727"/>
                <a:gd name="connsiteY5" fmla="*/ 365926 h 365926"/>
                <a:gd name="connsiteX6" fmla="*/ 97509 w 304727"/>
                <a:gd name="connsiteY6" fmla="*/ 249924 h 365926"/>
                <a:gd name="connsiteX7" fmla="*/ 182150 w 304727"/>
                <a:gd name="connsiteY7" fmla="*/ 289958 h 365926"/>
                <a:gd name="connsiteX8" fmla="*/ 304728 w 304727"/>
                <a:gd name="connsiteY8" fmla="*/ 144216 h 365926"/>
                <a:gd name="connsiteX9" fmla="*/ 181579 w 304727"/>
                <a:gd name="connsiteY9" fmla="*/ 0 h 365926"/>
                <a:gd name="connsiteX10" fmla="*/ 151840 w 304727"/>
                <a:gd name="connsiteY10" fmla="*/ 208365 h 365926"/>
                <a:gd name="connsiteX11" fmla="*/ 95412 w 304727"/>
                <a:gd name="connsiteY11" fmla="*/ 144693 h 365926"/>
                <a:gd name="connsiteX12" fmla="*/ 151840 w 304727"/>
                <a:gd name="connsiteY12" fmla="*/ 81592 h 365926"/>
                <a:gd name="connsiteX13" fmla="*/ 208839 w 304727"/>
                <a:gd name="connsiteY13" fmla="*/ 144693 h 365926"/>
                <a:gd name="connsiteX14" fmla="*/ 151840 w 304727"/>
                <a:gd name="connsiteY14" fmla="*/ 208365 h 36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727" h="365926">
                  <a:moveTo>
                    <a:pt x="181674" y="95"/>
                  </a:moveTo>
                  <a:cubicBezTo>
                    <a:pt x="140116" y="95"/>
                    <a:pt x="116477" y="20112"/>
                    <a:pt x="97509" y="43179"/>
                  </a:cubicBezTo>
                  <a:lnTo>
                    <a:pt x="97509" y="6196"/>
                  </a:lnTo>
                  <a:lnTo>
                    <a:pt x="0" y="6196"/>
                  </a:lnTo>
                  <a:lnTo>
                    <a:pt x="0" y="365926"/>
                  </a:lnTo>
                  <a:lnTo>
                    <a:pt x="97509" y="365926"/>
                  </a:lnTo>
                  <a:lnTo>
                    <a:pt x="97509" y="249924"/>
                  </a:lnTo>
                  <a:cubicBezTo>
                    <a:pt x="115429" y="270990"/>
                    <a:pt x="140116" y="289958"/>
                    <a:pt x="182150" y="289958"/>
                  </a:cubicBezTo>
                  <a:cubicBezTo>
                    <a:pt x="247824" y="289958"/>
                    <a:pt x="304728" y="234578"/>
                    <a:pt x="304728" y="144216"/>
                  </a:cubicBezTo>
                  <a:cubicBezTo>
                    <a:pt x="304728" y="53855"/>
                    <a:pt x="247729" y="0"/>
                    <a:pt x="181579" y="0"/>
                  </a:cubicBezTo>
                  <a:moveTo>
                    <a:pt x="151840" y="208365"/>
                  </a:moveTo>
                  <a:cubicBezTo>
                    <a:pt x="120576" y="208365"/>
                    <a:pt x="95412" y="181677"/>
                    <a:pt x="95412" y="144693"/>
                  </a:cubicBezTo>
                  <a:cubicBezTo>
                    <a:pt x="95412" y="107710"/>
                    <a:pt x="120576" y="81592"/>
                    <a:pt x="151840" y="81592"/>
                  </a:cubicBezTo>
                  <a:cubicBezTo>
                    <a:pt x="183104" y="81592"/>
                    <a:pt x="208839" y="108281"/>
                    <a:pt x="208839" y="144693"/>
                  </a:cubicBezTo>
                  <a:cubicBezTo>
                    <a:pt x="208839" y="181105"/>
                    <a:pt x="183676" y="208365"/>
                    <a:pt x="151840" y="208365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F134DBA4-1E94-2917-9D7C-E3B87769B48B}"/>
                </a:ext>
              </a:extLst>
            </p:cNvPr>
            <p:cNvSpPr/>
            <p:nvPr/>
          </p:nvSpPr>
          <p:spPr>
            <a:xfrm>
              <a:off x="18307729" y="12162667"/>
              <a:ext cx="97509" cy="277566"/>
            </a:xfrm>
            <a:custGeom>
              <a:avLst/>
              <a:gdLst>
                <a:gd name="connsiteX0" fmla="*/ 0 w 97509"/>
                <a:gd name="connsiteY0" fmla="*/ 0 h 277566"/>
                <a:gd name="connsiteX1" fmla="*/ 97509 w 97509"/>
                <a:gd name="connsiteY1" fmla="*/ 0 h 277566"/>
                <a:gd name="connsiteX2" fmla="*/ 97509 w 97509"/>
                <a:gd name="connsiteY2" fmla="*/ 277567 h 277566"/>
                <a:gd name="connsiteX3" fmla="*/ 0 w 97509"/>
                <a:gd name="connsiteY3" fmla="*/ 277567 h 27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509" h="277566">
                  <a:moveTo>
                    <a:pt x="0" y="0"/>
                  </a:moveTo>
                  <a:lnTo>
                    <a:pt x="97509" y="0"/>
                  </a:lnTo>
                  <a:lnTo>
                    <a:pt x="97509" y="277567"/>
                  </a:lnTo>
                  <a:lnTo>
                    <a:pt x="0" y="2775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AB6B16D0-E9BC-5358-DAAB-13115773DC82}"/>
                </a:ext>
              </a:extLst>
            </p:cNvPr>
            <p:cNvSpPr/>
            <p:nvPr/>
          </p:nvSpPr>
          <p:spPr>
            <a:xfrm>
              <a:off x="18439075" y="12156471"/>
              <a:ext cx="275084" cy="283762"/>
            </a:xfrm>
            <a:custGeom>
              <a:avLst/>
              <a:gdLst>
                <a:gd name="connsiteX0" fmla="*/ 0 w 275084"/>
                <a:gd name="connsiteY0" fmla="*/ 6196 h 283762"/>
                <a:gd name="connsiteX1" fmla="*/ 97509 w 275084"/>
                <a:gd name="connsiteY1" fmla="*/ 6196 h 283762"/>
                <a:gd name="connsiteX2" fmla="*/ 97509 w 275084"/>
                <a:gd name="connsiteY2" fmla="*/ 45181 h 283762"/>
                <a:gd name="connsiteX3" fmla="*/ 180625 w 275084"/>
                <a:gd name="connsiteY3" fmla="*/ 0 h 283762"/>
                <a:gd name="connsiteX4" fmla="*/ 275084 w 275084"/>
                <a:gd name="connsiteY4" fmla="*/ 102086 h 283762"/>
                <a:gd name="connsiteX5" fmla="*/ 275084 w 275084"/>
                <a:gd name="connsiteY5" fmla="*/ 283762 h 283762"/>
                <a:gd name="connsiteX6" fmla="*/ 177575 w 275084"/>
                <a:gd name="connsiteY6" fmla="*/ 283762 h 283762"/>
                <a:gd name="connsiteX7" fmla="*/ 177575 w 275084"/>
                <a:gd name="connsiteY7" fmla="*/ 133445 h 283762"/>
                <a:gd name="connsiteX8" fmla="*/ 138591 w 275084"/>
                <a:gd name="connsiteY8" fmla="*/ 86740 h 283762"/>
                <a:gd name="connsiteX9" fmla="*/ 97509 w 275084"/>
                <a:gd name="connsiteY9" fmla="*/ 133445 h 283762"/>
                <a:gd name="connsiteX10" fmla="*/ 97509 w 275084"/>
                <a:gd name="connsiteY10" fmla="*/ 283762 h 283762"/>
                <a:gd name="connsiteX11" fmla="*/ 0 w 275084"/>
                <a:gd name="connsiteY11" fmla="*/ 283762 h 283762"/>
                <a:gd name="connsiteX12" fmla="*/ 0 w 275084"/>
                <a:gd name="connsiteY12" fmla="*/ 6196 h 28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084" h="283762">
                  <a:moveTo>
                    <a:pt x="0" y="6196"/>
                  </a:moveTo>
                  <a:lnTo>
                    <a:pt x="97509" y="6196"/>
                  </a:lnTo>
                  <a:lnTo>
                    <a:pt x="97509" y="45181"/>
                  </a:lnTo>
                  <a:cubicBezTo>
                    <a:pt x="115429" y="22114"/>
                    <a:pt x="141164" y="0"/>
                    <a:pt x="180625" y="0"/>
                  </a:cubicBezTo>
                  <a:cubicBezTo>
                    <a:pt x="239627" y="0"/>
                    <a:pt x="275084" y="38985"/>
                    <a:pt x="275084" y="102086"/>
                  </a:cubicBezTo>
                  <a:lnTo>
                    <a:pt x="275084" y="283762"/>
                  </a:lnTo>
                  <a:lnTo>
                    <a:pt x="177575" y="283762"/>
                  </a:lnTo>
                  <a:lnTo>
                    <a:pt x="177575" y="133445"/>
                  </a:lnTo>
                  <a:cubicBezTo>
                    <a:pt x="177575" y="103134"/>
                    <a:pt x="161657" y="86740"/>
                    <a:pt x="138591" y="86740"/>
                  </a:cubicBezTo>
                  <a:cubicBezTo>
                    <a:pt x="115524" y="86740"/>
                    <a:pt x="97509" y="103134"/>
                    <a:pt x="97509" y="133445"/>
                  </a:cubicBezTo>
                  <a:lnTo>
                    <a:pt x="97509" y="283762"/>
                  </a:lnTo>
                  <a:lnTo>
                    <a:pt x="0" y="283762"/>
                  </a:lnTo>
                  <a:lnTo>
                    <a:pt x="0" y="6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E76ACDBD-9431-1E36-FBFD-2A4DB7F1C3E2}"/>
                </a:ext>
              </a:extLst>
            </p:cNvPr>
            <p:cNvSpPr/>
            <p:nvPr/>
          </p:nvSpPr>
          <p:spPr>
            <a:xfrm>
              <a:off x="18730268" y="12092322"/>
              <a:ext cx="194923" cy="347911"/>
            </a:xfrm>
            <a:custGeom>
              <a:avLst/>
              <a:gdLst>
                <a:gd name="connsiteX0" fmla="*/ 32789 w 194923"/>
                <a:gd name="connsiteY0" fmla="*/ 347911 h 347911"/>
                <a:gd name="connsiteX1" fmla="*/ 32789 w 194923"/>
                <a:gd name="connsiteY1" fmla="*/ 148887 h 347911"/>
                <a:gd name="connsiteX2" fmla="*/ 0 w 194923"/>
                <a:gd name="connsiteY2" fmla="*/ 148887 h 347911"/>
                <a:gd name="connsiteX3" fmla="*/ 0 w 194923"/>
                <a:gd name="connsiteY3" fmla="*/ 70345 h 347911"/>
                <a:gd name="connsiteX4" fmla="*/ 32789 w 194923"/>
                <a:gd name="connsiteY4" fmla="*/ 70345 h 347911"/>
                <a:gd name="connsiteX5" fmla="*/ 32789 w 194923"/>
                <a:gd name="connsiteY5" fmla="*/ 0 h 347911"/>
                <a:gd name="connsiteX6" fmla="*/ 130298 w 194923"/>
                <a:gd name="connsiteY6" fmla="*/ 0 h 347911"/>
                <a:gd name="connsiteX7" fmla="*/ 130298 w 194923"/>
                <a:gd name="connsiteY7" fmla="*/ 70345 h 347911"/>
                <a:gd name="connsiteX8" fmla="*/ 194923 w 194923"/>
                <a:gd name="connsiteY8" fmla="*/ 70345 h 347911"/>
                <a:gd name="connsiteX9" fmla="*/ 194923 w 194923"/>
                <a:gd name="connsiteY9" fmla="*/ 148887 h 347911"/>
                <a:gd name="connsiteX10" fmla="*/ 130298 w 194923"/>
                <a:gd name="connsiteY10" fmla="*/ 148887 h 347911"/>
                <a:gd name="connsiteX11" fmla="*/ 130298 w 194923"/>
                <a:gd name="connsiteY11" fmla="*/ 347911 h 347911"/>
                <a:gd name="connsiteX12" fmla="*/ 32789 w 194923"/>
                <a:gd name="connsiteY12" fmla="*/ 347911 h 34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923" h="347911">
                  <a:moveTo>
                    <a:pt x="32789" y="347911"/>
                  </a:moveTo>
                  <a:lnTo>
                    <a:pt x="32789" y="148887"/>
                  </a:lnTo>
                  <a:lnTo>
                    <a:pt x="0" y="148887"/>
                  </a:lnTo>
                  <a:lnTo>
                    <a:pt x="0" y="70345"/>
                  </a:lnTo>
                  <a:lnTo>
                    <a:pt x="32789" y="70345"/>
                  </a:lnTo>
                  <a:lnTo>
                    <a:pt x="32789" y="0"/>
                  </a:lnTo>
                  <a:lnTo>
                    <a:pt x="130298" y="0"/>
                  </a:lnTo>
                  <a:lnTo>
                    <a:pt x="130298" y="70345"/>
                  </a:lnTo>
                  <a:lnTo>
                    <a:pt x="194923" y="70345"/>
                  </a:lnTo>
                  <a:lnTo>
                    <a:pt x="194923" y="148887"/>
                  </a:lnTo>
                  <a:lnTo>
                    <a:pt x="130298" y="148887"/>
                  </a:lnTo>
                  <a:lnTo>
                    <a:pt x="130298" y="347911"/>
                  </a:lnTo>
                  <a:lnTo>
                    <a:pt x="32789" y="3479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>
                <a:solidFill>
                  <a:schemeClr val="bg1"/>
                </a:solidFill>
              </a:endParaRP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1032B615-7303-3156-2973-87DBE79F6E52}"/>
                </a:ext>
              </a:extLst>
            </p:cNvPr>
            <p:cNvSpPr/>
            <p:nvPr/>
          </p:nvSpPr>
          <p:spPr>
            <a:xfrm>
              <a:off x="18903173" y="12327758"/>
              <a:ext cx="119146" cy="119147"/>
            </a:xfrm>
            <a:custGeom>
              <a:avLst/>
              <a:gdLst>
                <a:gd name="connsiteX0" fmla="*/ 119146 w 119146"/>
                <a:gd name="connsiteY0" fmla="*/ 59574 h 119147"/>
                <a:gd name="connsiteX1" fmla="*/ 59573 w 119146"/>
                <a:gd name="connsiteY1" fmla="*/ 119148 h 119147"/>
                <a:gd name="connsiteX2" fmla="*/ 0 w 119146"/>
                <a:gd name="connsiteY2" fmla="*/ 59574 h 119147"/>
                <a:gd name="connsiteX3" fmla="*/ 59573 w 119146"/>
                <a:gd name="connsiteY3" fmla="*/ 0 h 119147"/>
                <a:gd name="connsiteX4" fmla="*/ 119146 w 119146"/>
                <a:gd name="connsiteY4" fmla="*/ 59574 h 1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146" h="119147">
                  <a:moveTo>
                    <a:pt x="119146" y="59574"/>
                  </a:moveTo>
                  <a:cubicBezTo>
                    <a:pt x="119146" y="92459"/>
                    <a:pt x="92457" y="119148"/>
                    <a:pt x="59573" y="119148"/>
                  </a:cubicBezTo>
                  <a:cubicBezTo>
                    <a:pt x="26689" y="119148"/>
                    <a:pt x="0" y="92459"/>
                    <a:pt x="0" y="59574"/>
                  </a:cubicBezTo>
                  <a:cubicBezTo>
                    <a:pt x="0" y="26689"/>
                    <a:pt x="26689" y="0"/>
                    <a:pt x="59573" y="0"/>
                  </a:cubicBezTo>
                  <a:cubicBezTo>
                    <a:pt x="92457" y="0"/>
                    <a:pt x="119146" y="26689"/>
                    <a:pt x="119146" y="59574"/>
                  </a:cubicBezTo>
                </a:path>
              </a:pathLst>
            </a:custGeom>
            <a:solidFill>
              <a:srgbClr val="00A2D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D0AD15AE-49DB-9725-DE25-C6492EE9E98F}"/>
                </a:ext>
              </a:extLst>
            </p:cNvPr>
            <p:cNvSpPr/>
            <p:nvPr/>
          </p:nvSpPr>
          <p:spPr>
            <a:xfrm>
              <a:off x="17661767" y="12603990"/>
              <a:ext cx="110662" cy="146122"/>
            </a:xfrm>
            <a:custGeom>
              <a:avLst/>
              <a:gdLst>
                <a:gd name="connsiteX0" fmla="*/ 87024 w 110662"/>
                <a:gd name="connsiteY0" fmla="*/ 42226 h 146122"/>
                <a:gd name="connsiteX1" fmla="*/ 104372 w 110662"/>
                <a:gd name="connsiteY1" fmla="*/ 61385 h 146122"/>
                <a:gd name="connsiteX2" fmla="*/ 110663 w 110662"/>
                <a:gd name="connsiteY2" fmla="*/ 90743 h 146122"/>
                <a:gd name="connsiteX3" fmla="*/ 104372 w 110662"/>
                <a:gd name="connsiteY3" fmla="*/ 120291 h 146122"/>
                <a:gd name="connsiteX4" fmla="*/ 87024 w 110662"/>
                <a:gd name="connsiteY4" fmla="*/ 139451 h 146122"/>
                <a:gd name="connsiteX5" fmla="*/ 61861 w 110662"/>
                <a:gd name="connsiteY5" fmla="*/ 146123 h 146122"/>
                <a:gd name="connsiteX6" fmla="*/ 36792 w 110662"/>
                <a:gd name="connsiteY6" fmla="*/ 138879 h 146122"/>
                <a:gd name="connsiteX7" fmla="*/ 22304 w 110662"/>
                <a:gd name="connsiteY7" fmla="*/ 119720 h 146122"/>
                <a:gd name="connsiteX8" fmla="*/ 22304 w 110662"/>
                <a:gd name="connsiteY8" fmla="*/ 144788 h 146122"/>
                <a:gd name="connsiteX9" fmla="*/ 0 w 110662"/>
                <a:gd name="connsiteY9" fmla="*/ 144788 h 146122"/>
                <a:gd name="connsiteX10" fmla="*/ 0 w 110662"/>
                <a:gd name="connsiteY10" fmla="*/ 0 h 146122"/>
                <a:gd name="connsiteX11" fmla="*/ 22304 w 110662"/>
                <a:gd name="connsiteY11" fmla="*/ 0 h 146122"/>
                <a:gd name="connsiteX12" fmla="*/ 22304 w 110662"/>
                <a:gd name="connsiteY12" fmla="*/ 62052 h 146122"/>
                <a:gd name="connsiteX13" fmla="*/ 36792 w 110662"/>
                <a:gd name="connsiteY13" fmla="*/ 42893 h 146122"/>
                <a:gd name="connsiteX14" fmla="*/ 61861 w 110662"/>
                <a:gd name="connsiteY14" fmla="*/ 35649 h 146122"/>
                <a:gd name="connsiteX15" fmla="*/ 87024 w 110662"/>
                <a:gd name="connsiteY15" fmla="*/ 42321 h 146122"/>
                <a:gd name="connsiteX16" fmla="*/ 38222 w 110662"/>
                <a:gd name="connsiteY16" fmla="*/ 59574 h 146122"/>
                <a:gd name="connsiteX17" fmla="*/ 26498 w 110662"/>
                <a:gd name="connsiteY17" fmla="*/ 72061 h 146122"/>
                <a:gd name="connsiteX18" fmla="*/ 22209 w 110662"/>
                <a:gd name="connsiteY18" fmla="*/ 90743 h 146122"/>
                <a:gd name="connsiteX19" fmla="*/ 26498 w 110662"/>
                <a:gd name="connsiteY19" fmla="*/ 109520 h 146122"/>
                <a:gd name="connsiteX20" fmla="*/ 38222 w 110662"/>
                <a:gd name="connsiteY20" fmla="*/ 121912 h 146122"/>
                <a:gd name="connsiteX21" fmla="*/ 55093 w 110662"/>
                <a:gd name="connsiteY21" fmla="*/ 126297 h 146122"/>
                <a:gd name="connsiteX22" fmla="*/ 78922 w 110662"/>
                <a:gd name="connsiteY22" fmla="*/ 116765 h 146122"/>
                <a:gd name="connsiteX23" fmla="*/ 87882 w 110662"/>
                <a:gd name="connsiteY23" fmla="*/ 90648 h 146122"/>
                <a:gd name="connsiteX24" fmla="*/ 78922 w 110662"/>
                <a:gd name="connsiteY24" fmla="*/ 64626 h 146122"/>
                <a:gd name="connsiteX25" fmla="*/ 55093 w 110662"/>
                <a:gd name="connsiteY25" fmla="*/ 54998 h 146122"/>
                <a:gd name="connsiteX26" fmla="*/ 38222 w 110662"/>
                <a:gd name="connsiteY26" fmla="*/ 59383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662" h="146122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6" y="62529"/>
                    <a:pt x="29358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8" y="114858"/>
                    <a:pt x="33266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BAF68842-274D-D87A-E852-7A0D4F3E427F}"/>
                </a:ext>
              </a:extLst>
            </p:cNvPr>
            <p:cNvSpPr/>
            <p:nvPr/>
          </p:nvSpPr>
          <p:spPr>
            <a:xfrm>
              <a:off x="17783391" y="12639639"/>
              <a:ext cx="105706" cy="110569"/>
            </a:xfrm>
            <a:custGeom>
              <a:avLst/>
              <a:gdLst>
                <a:gd name="connsiteX0" fmla="*/ 105039 w 105706"/>
                <a:gd name="connsiteY0" fmla="*/ 59669 h 110569"/>
                <a:gd name="connsiteX1" fmla="*/ 22018 w 105706"/>
                <a:gd name="connsiteY1" fmla="*/ 59669 h 110569"/>
                <a:gd name="connsiteX2" fmla="*/ 31169 w 105706"/>
                <a:gd name="connsiteY2" fmla="*/ 84357 h 110569"/>
                <a:gd name="connsiteX3" fmla="*/ 52520 w 105706"/>
                <a:gd name="connsiteY3" fmla="*/ 92363 h 110569"/>
                <a:gd name="connsiteX4" fmla="*/ 71392 w 105706"/>
                <a:gd name="connsiteY4" fmla="*/ 86644 h 110569"/>
                <a:gd name="connsiteX5" fmla="*/ 80924 w 105706"/>
                <a:gd name="connsiteY5" fmla="*/ 71584 h 110569"/>
                <a:gd name="connsiteX6" fmla="*/ 104753 w 105706"/>
                <a:gd name="connsiteY6" fmla="*/ 71584 h 110569"/>
                <a:gd name="connsiteX7" fmla="*/ 95698 w 105706"/>
                <a:gd name="connsiteY7" fmla="*/ 91791 h 110569"/>
                <a:gd name="connsiteX8" fmla="*/ 77874 w 105706"/>
                <a:gd name="connsiteY8" fmla="*/ 105613 h 110569"/>
                <a:gd name="connsiteX9" fmla="*/ 53377 w 105706"/>
                <a:gd name="connsiteY9" fmla="*/ 110569 h 110569"/>
                <a:gd name="connsiteX10" fmla="*/ 25736 w 105706"/>
                <a:gd name="connsiteY10" fmla="*/ 103897 h 110569"/>
                <a:gd name="connsiteX11" fmla="*/ 6863 w 105706"/>
                <a:gd name="connsiteY11" fmla="*/ 84738 h 110569"/>
                <a:gd name="connsiteX12" fmla="*/ 0 w 105706"/>
                <a:gd name="connsiteY12" fmla="*/ 55189 h 110569"/>
                <a:gd name="connsiteX13" fmla="*/ 6863 w 105706"/>
                <a:gd name="connsiteY13" fmla="*/ 25831 h 110569"/>
                <a:gd name="connsiteX14" fmla="*/ 25736 w 105706"/>
                <a:gd name="connsiteY14" fmla="*/ 6672 h 110569"/>
                <a:gd name="connsiteX15" fmla="*/ 53377 w 105706"/>
                <a:gd name="connsiteY15" fmla="*/ 0 h 110569"/>
                <a:gd name="connsiteX16" fmla="*/ 81115 w 105706"/>
                <a:gd name="connsiteY16" fmla="*/ 6577 h 110569"/>
                <a:gd name="connsiteX17" fmla="*/ 99320 w 105706"/>
                <a:gd name="connsiteY17" fmla="*/ 24592 h 110569"/>
                <a:gd name="connsiteX18" fmla="*/ 105706 w 105706"/>
                <a:gd name="connsiteY18" fmla="*/ 50137 h 110569"/>
                <a:gd name="connsiteX19" fmla="*/ 104944 w 105706"/>
                <a:gd name="connsiteY19" fmla="*/ 59765 h 110569"/>
                <a:gd name="connsiteX20" fmla="*/ 79685 w 105706"/>
                <a:gd name="connsiteY20" fmla="*/ 31741 h 110569"/>
                <a:gd name="connsiteX21" fmla="*/ 68724 w 105706"/>
                <a:gd name="connsiteY21" fmla="*/ 21161 h 110569"/>
                <a:gd name="connsiteX22" fmla="*/ 53568 w 105706"/>
                <a:gd name="connsiteY22" fmla="*/ 17729 h 110569"/>
                <a:gd name="connsiteX23" fmla="*/ 31645 w 105706"/>
                <a:gd name="connsiteY23" fmla="*/ 25736 h 110569"/>
                <a:gd name="connsiteX24" fmla="*/ 22018 w 105706"/>
                <a:gd name="connsiteY24" fmla="*/ 49375 h 110569"/>
                <a:gd name="connsiteX25" fmla="*/ 83307 w 105706"/>
                <a:gd name="connsiteY25" fmla="*/ 49375 h 110569"/>
                <a:gd name="connsiteX26" fmla="*/ 79685 w 105706"/>
                <a:gd name="connsiteY26" fmla="*/ 31646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06" h="110569">
                  <a:moveTo>
                    <a:pt x="105039" y="59669"/>
                  </a:moveTo>
                  <a:lnTo>
                    <a:pt x="22018" y="59669"/>
                  </a:lnTo>
                  <a:cubicBezTo>
                    <a:pt x="22400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5" y="108949"/>
                    <a:pt x="62433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4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47595710-286F-21BC-70A2-5CF344C56EC5}"/>
                </a:ext>
              </a:extLst>
            </p:cNvPr>
            <p:cNvSpPr/>
            <p:nvPr/>
          </p:nvSpPr>
          <p:spPr>
            <a:xfrm>
              <a:off x="17888811" y="12640878"/>
              <a:ext cx="112187" cy="159181"/>
            </a:xfrm>
            <a:custGeom>
              <a:avLst/>
              <a:gdLst>
                <a:gd name="connsiteX0" fmla="*/ 25068 w 112187"/>
                <a:gd name="connsiteY0" fmla="*/ 95 h 159181"/>
                <a:gd name="connsiteX1" fmla="*/ 57381 w 112187"/>
                <a:gd name="connsiteY1" fmla="*/ 79400 h 159181"/>
                <a:gd name="connsiteX2" fmla="*/ 87310 w 112187"/>
                <a:gd name="connsiteY2" fmla="*/ 95 h 159181"/>
                <a:gd name="connsiteX3" fmla="*/ 112188 w 112187"/>
                <a:gd name="connsiteY3" fmla="*/ 95 h 159181"/>
                <a:gd name="connsiteX4" fmla="*/ 46991 w 112187"/>
                <a:gd name="connsiteY4" fmla="*/ 159181 h 159181"/>
                <a:gd name="connsiteX5" fmla="*/ 22114 w 112187"/>
                <a:gd name="connsiteY5" fmla="*/ 159181 h 159181"/>
                <a:gd name="connsiteX6" fmla="*/ 45371 w 112187"/>
                <a:gd name="connsiteY6" fmla="*/ 105326 h 159181"/>
                <a:gd name="connsiteX7" fmla="*/ 0 w 112187"/>
                <a:gd name="connsiteY7" fmla="*/ 0 h 159181"/>
                <a:gd name="connsiteX8" fmla="*/ 25068 w 112187"/>
                <a:gd name="connsiteY8" fmla="*/ 0 h 15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187" h="159181">
                  <a:moveTo>
                    <a:pt x="25068" y="95"/>
                  </a:moveTo>
                  <a:lnTo>
                    <a:pt x="57381" y="79400"/>
                  </a:lnTo>
                  <a:lnTo>
                    <a:pt x="87310" y="95"/>
                  </a:lnTo>
                  <a:lnTo>
                    <a:pt x="112188" y="95"/>
                  </a:lnTo>
                  <a:lnTo>
                    <a:pt x="46991" y="159181"/>
                  </a:lnTo>
                  <a:lnTo>
                    <a:pt x="22114" y="159181"/>
                  </a:lnTo>
                  <a:lnTo>
                    <a:pt x="45371" y="105326"/>
                  </a:lnTo>
                  <a:lnTo>
                    <a:pt x="0" y="0"/>
                  </a:lnTo>
                  <a:lnTo>
                    <a:pt x="25068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8DAC9493-DFB9-D2D6-25C9-EE335AC7174D}"/>
                </a:ext>
              </a:extLst>
            </p:cNvPr>
            <p:cNvSpPr/>
            <p:nvPr/>
          </p:nvSpPr>
          <p:spPr>
            <a:xfrm>
              <a:off x="17999379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5280D506-D6C4-8E8C-8A6B-3053B405553D}"/>
                </a:ext>
              </a:extLst>
            </p:cNvPr>
            <p:cNvSpPr/>
            <p:nvPr/>
          </p:nvSpPr>
          <p:spPr>
            <a:xfrm>
              <a:off x="18125674" y="12639163"/>
              <a:ext cx="101703" cy="109615"/>
            </a:xfrm>
            <a:custGeom>
              <a:avLst/>
              <a:gdLst>
                <a:gd name="connsiteX0" fmla="*/ 90360 w 101703"/>
                <a:gd name="connsiteY0" fmla="*/ 12105 h 109615"/>
                <a:gd name="connsiteX1" fmla="*/ 101703 w 101703"/>
                <a:gd name="connsiteY1" fmla="*/ 46706 h 109615"/>
                <a:gd name="connsiteX2" fmla="*/ 101703 w 101703"/>
                <a:gd name="connsiteY2" fmla="*/ 109520 h 109615"/>
                <a:gd name="connsiteX3" fmla="*/ 79399 w 101703"/>
                <a:gd name="connsiteY3" fmla="*/ 109520 h 109615"/>
                <a:gd name="connsiteX4" fmla="*/ 79399 w 101703"/>
                <a:gd name="connsiteY4" fmla="*/ 49089 h 109615"/>
                <a:gd name="connsiteX5" fmla="*/ 71964 w 101703"/>
                <a:gd name="connsiteY5" fmla="*/ 26689 h 109615"/>
                <a:gd name="connsiteX6" fmla="*/ 51662 w 101703"/>
                <a:gd name="connsiteY6" fmla="*/ 18778 h 109615"/>
                <a:gd name="connsiteX7" fmla="*/ 30311 w 101703"/>
                <a:gd name="connsiteY7" fmla="*/ 27261 h 109615"/>
                <a:gd name="connsiteX8" fmla="*/ 22304 w 101703"/>
                <a:gd name="connsiteY8" fmla="*/ 52234 h 109615"/>
                <a:gd name="connsiteX9" fmla="*/ 22304 w 101703"/>
                <a:gd name="connsiteY9" fmla="*/ 109616 h 109615"/>
                <a:gd name="connsiteX10" fmla="*/ 0 w 101703"/>
                <a:gd name="connsiteY10" fmla="*/ 109616 h 109615"/>
                <a:gd name="connsiteX11" fmla="*/ 0 w 101703"/>
                <a:gd name="connsiteY11" fmla="*/ 1811 h 109615"/>
                <a:gd name="connsiteX12" fmla="*/ 22304 w 101703"/>
                <a:gd name="connsiteY12" fmla="*/ 1811 h 109615"/>
                <a:gd name="connsiteX13" fmla="*/ 22304 w 101703"/>
                <a:gd name="connsiteY13" fmla="*/ 25450 h 109615"/>
                <a:gd name="connsiteX14" fmla="*/ 36792 w 101703"/>
                <a:gd name="connsiteY14" fmla="*/ 6672 h 109615"/>
                <a:gd name="connsiteX15" fmla="*/ 60240 w 101703"/>
                <a:gd name="connsiteY15" fmla="*/ 0 h 109615"/>
                <a:gd name="connsiteX16" fmla="*/ 90360 w 101703"/>
                <a:gd name="connsiteY16" fmla="*/ 12105 h 10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703" h="109615">
                  <a:moveTo>
                    <a:pt x="90360" y="12105"/>
                  </a:moveTo>
                  <a:cubicBezTo>
                    <a:pt x="97890" y="20207"/>
                    <a:pt x="101703" y="31741"/>
                    <a:pt x="101703" y="46706"/>
                  </a:cubicBezTo>
                  <a:lnTo>
                    <a:pt x="101703" y="109520"/>
                  </a:lnTo>
                  <a:lnTo>
                    <a:pt x="79399" y="109520"/>
                  </a:lnTo>
                  <a:lnTo>
                    <a:pt x="79399" y="49089"/>
                  </a:lnTo>
                  <a:cubicBezTo>
                    <a:pt x="79399" y="39462"/>
                    <a:pt x="76921" y="31932"/>
                    <a:pt x="71964" y="26689"/>
                  </a:cubicBezTo>
                  <a:cubicBezTo>
                    <a:pt x="67008" y="21447"/>
                    <a:pt x="60240" y="18778"/>
                    <a:pt x="51662" y="18778"/>
                  </a:cubicBezTo>
                  <a:cubicBezTo>
                    <a:pt x="43083" y="18778"/>
                    <a:pt x="35649" y="21637"/>
                    <a:pt x="30311" y="27261"/>
                  </a:cubicBezTo>
                  <a:cubicBezTo>
                    <a:pt x="24973" y="32885"/>
                    <a:pt x="22304" y="41273"/>
                    <a:pt x="22304" y="52234"/>
                  </a:cubicBezTo>
                  <a:lnTo>
                    <a:pt x="22304" y="109616"/>
                  </a:lnTo>
                  <a:lnTo>
                    <a:pt x="0" y="109616"/>
                  </a:lnTo>
                  <a:lnTo>
                    <a:pt x="0" y="1811"/>
                  </a:lnTo>
                  <a:lnTo>
                    <a:pt x="22304" y="1811"/>
                  </a:lnTo>
                  <a:lnTo>
                    <a:pt x="22304" y="25450"/>
                  </a:lnTo>
                  <a:cubicBezTo>
                    <a:pt x="25164" y="17348"/>
                    <a:pt x="30025" y="11057"/>
                    <a:pt x="36792" y="6672"/>
                  </a:cubicBezTo>
                  <a:cubicBezTo>
                    <a:pt x="43560" y="2192"/>
                    <a:pt x="51376" y="0"/>
                    <a:pt x="60240" y="0"/>
                  </a:cubicBezTo>
                  <a:cubicBezTo>
                    <a:pt x="72727" y="0"/>
                    <a:pt x="82830" y="4003"/>
                    <a:pt x="90360" y="121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BD23B42B-69F7-FD7B-D8CA-9A3E9E04155F}"/>
                </a:ext>
              </a:extLst>
            </p:cNvPr>
            <p:cNvSpPr/>
            <p:nvPr/>
          </p:nvSpPr>
          <p:spPr>
            <a:xfrm>
              <a:off x="18242913" y="12603895"/>
              <a:ext cx="110853" cy="146122"/>
            </a:xfrm>
            <a:custGeom>
              <a:avLst/>
              <a:gdLst>
                <a:gd name="connsiteX0" fmla="*/ 73871 w 110853"/>
                <a:gd name="connsiteY0" fmla="*/ 42893 h 146122"/>
                <a:gd name="connsiteX1" fmla="*/ 88359 w 110853"/>
                <a:gd name="connsiteY1" fmla="*/ 62052 h 146122"/>
                <a:gd name="connsiteX2" fmla="*/ 88359 w 110853"/>
                <a:gd name="connsiteY2" fmla="*/ 0 h 146122"/>
                <a:gd name="connsiteX3" fmla="*/ 110853 w 110853"/>
                <a:gd name="connsiteY3" fmla="*/ 0 h 146122"/>
                <a:gd name="connsiteX4" fmla="*/ 110853 w 110853"/>
                <a:gd name="connsiteY4" fmla="*/ 144788 h 146122"/>
                <a:gd name="connsiteX5" fmla="*/ 88359 w 110853"/>
                <a:gd name="connsiteY5" fmla="*/ 144788 h 146122"/>
                <a:gd name="connsiteX6" fmla="*/ 88359 w 110853"/>
                <a:gd name="connsiteY6" fmla="*/ 119720 h 146122"/>
                <a:gd name="connsiteX7" fmla="*/ 73871 w 110853"/>
                <a:gd name="connsiteY7" fmla="*/ 138879 h 146122"/>
                <a:gd name="connsiteX8" fmla="*/ 48802 w 110853"/>
                <a:gd name="connsiteY8" fmla="*/ 146123 h 146122"/>
                <a:gd name="connsiteX9" fmla="*/ 23639 w 110853"/>
                <a:gd name="connsiteY9" fmla="*/ 139451 h 146122"/>
                <a:gd name="connsiteX10" fmla="*/ 6291 w 110853"/>
                <a:gd name="connsiteY10" fmla="*/ 120291 h 146122"/>
                <a:gd name="connsiteX11" fmla="*/ 0 w 110853"/>
                <a:gd name="connsiteY11" fmla="*/ 90743 h 146122"/>
                <a:gd name="connsiteX12" fmla="*/ 6291 w 110853"/>
                <a:gd name="connsiteY12" fmla="*/ 61385 h 146122"/>
                <a:gd name="connsiteX13" fmla="*/ 23639 w 110853"/>
                <a:gd name="connsiteY13" fmla="*/ 42226 h 146122"/>
                <a:gd name="connsiteX14" fmla="*/ 48802 w 110853"/>
                <a:gd name="connsiteY14" fmla="*/ 35554 h 146122"/>
                <a:gd name="connsiteX15" fmla="*/ 73871 w 110853"/>
                <a:gd name="connsiteY15" fmla="*/ 42798 h 146122"/>
                <a:gd name="connsiteX16" fmla="*/ 31931 w 110853"/>
                <a:gd name="connsiteY16" fmla="*/ 64721 h 146122"/>
                <a:gd name="connsiteX17" fmla="*/ 23067 w 110853"/>
                <a:gd name="connsiteY17" fmla="*/ 90838 h 146122"/>
                <a:gd name="connsiteX18" fmla="*/ 31931 w 110853"/>
                <a:gd name="connsiteY18" fmla="*/ 116956 h 146122"/>
                <a:gd name="connsiteX19" fmla="*/ 55760 w 110853"/>
                <a:gd name="connsiteY19" fmla="*/ 126487 h 146122"/>
                <a:gd name="connsiteX20" fmla="*/ 72631 w 110853"/>
                <a:gd name="connsiteY20" fmla="*/ 122103 h 146122"/>
                <a:gd name="connsiteX21" fmla="*/ 84355 w 110853"/>
                <a:gd name="connsiteY21" fmla="*/ 109711 h 146122"/>
                <a:gd name="connsiteX22" fmla="*/ 88645 w 110853"/>
                <a:gd name="connsiteY22" fmla="*/ 90934 h 146122"/>
                <a:gd name="connsiteX23" fmla="*/ 84355 w 110853"/>
                <a:gd name="connsiteY23" fmla="*/ 72251 h 146122"/>
                <a:gd name="connsiteX24" fmla="*/ 72631 w 110853"/>
                <a:gd name="connsiteY24" fmla="*/ 59765 h 146122"/>
                <a:gd name="connsiteX25" fmla="*/ 55760 w 110853"/>
                <a:gd name="connsiteY25" fmla="*/ 55380 h 146122"/>
                <a:gd name="connsiteX26" fmla="*/ 31931 w 110853"/>
                <a:gd name="connsiteY26" fmla="*/ 64912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853" h="146122">
                  <a:moveTo>
                    <a:pt x="73871" y="42893"/>
                  </a:moveTo>
                  <a:cubicBezTo>
                    <a:pt x="80829" y="47754"/>
                    <a:pt x="85594" y="54141"/>
                    <a:pt x="88359" y="62052"/>
                  </a:cubicBezTo>
                  <a:lnTo>
                    <a:pt x="88359" y="0"/>
                  </a:lnTo>
                  <a:lnTo>
                    <a:pt x="110853" y="0"/>
                  </a:lnTo>
                  <a:lnTo>
                    <a:pt x="110853" y="144788"/>
                  </a:lnTo>
                  <a:lnTo>
                    <a:pt x="88359" y="144788"/>
                  </a:lnTo>
                  <a:lnTo>
                    <a:pt x="88359" y="119720"/>
                  </a:lnTo>
                  <a:cubicBezTo>
                    <a:pt x="85594" y="127631"/>
                    <a:pt x="80829" y="134113"/>
                    <a:pt x="73871" y="138879"/>
                  </a:cubicBezTo>
                  <a:cubicBezTo>
                    <a:pt x="66912" y="143740"/>
                    <a:pt x="58620" y="146123"/>
                    <a:pt x="48802" y="146123"/>
                  </a:cubicBezTo>
                  <a:cubicBezTo>
                    <a:pt x="38985" y="146123"/>
                    <a:pt x="30978" y="143930"/>
                    <a:pt x="23639" y="139451"/>
                  </a:cubicBezTo>
                  <a:cubicBezTo>
                    <a:pt x="16299" y="135066"/>
                    <a:pt x="10485" y="128584"/>
                    <a:pt x="6291" y="120291"/>
                  </a:cubicBezTo>
                  <a:cubicBezTo>
                    <a:pt x="2097" y="111903"/>
                    <a:pt x="0" y="102086"/>
                    <a:pt x="0" y="90743"/>
                  </a:cubicBezTo>
                  <a:cubicBezTo>
                    <a:pt x="0" y="79400"/>
                    <a:pt x="2097" y="69773"/>
                    <a:pt x="6291" y="61385"/>
                  </a:cubicBezTo>
                  <a:cubicBezTo>
                    <a:pt x="10485" y="52997"/>
                    <a:pt x="16204" y="46611"/>
                    <a:pt x="23639" y="42226"/>
                  </a:cubicBezTo>
                  <a:cubicBezTo>
                    <a:pt x="30978" y="37746"/>
                    <a:pt x="39366" y="35554"/>
                    <a:pt x="48802" y="35554"/>
                  </a:cubicBezTo>
                  <a:cubicBezTo>
                    <a:pt x="58239" y="35554"/>
                    <a:pt x="66912" y="37937"/>
                    <a:pt x="73871" y="42798"/>
                  </a:cubicBezTo>
                  <a:close/>
                  <a:moveTo>
                    <a:pt x="31931" y="64721"/>
                  </a:moveTo>
                  <a:cubicBezTo>
                    <a:pt x="26021" y="71012"/>
                    <a:pt x="23067" y="79781"/>
                    <a:pt x="23067" y="90838"/>
                  </a:cubicBezTo>
                  <a:cubicBezTo>
                    <a:pt x="23067" y="101895"/>
                    <a:pt x="26021" y="110665"/>
                    <a:pt x="31931" y="116956"/>
                  </a:cubicBezTo>
                  <a:cubicBezTo>
                    <a:pt x="37841" y="123246"/>
                    <a:pt x="45752" y="126487"/>
                    <a:pt x="55760" y="126487"/>
                  </a:cubicBezTo>
                  <a:cubicBezTo>
                    <a:pt x="62051" y="126487"/>
                    <a:pt x="67675" y="125057"/>
                    <a:pt x="72631" y="122103"/>
                  </a:cubicBezTo>
                  <a:cubicBezTo>
                    <a:pt x="77588" y="119148"/>
                    <a:pt x="81496" y="115049"/>
                    <a:pt x="84355" y="109711"/>
                  </a:cubicBezTo>
                  <a:cubicBezTo>
                    <a:pt x="87215" y="104373"/>
                    <a:pt x="88645" y="98082"/>
                    <a:pt x="88645" y="90934"/>
                  </a:cubicBezTo>
                  <a:cubicBezTo>
                    <a:pt x="88645" y="83785"/>
                    <a:pt x="87215" y="77684"/>
                    <a:pt x="84355" y="72251"/>
                  </a:cubicBezTo>
                  <a:cubicBezTo>
                    <a:pt x="81496" y="66818"/>
                    <a:pt x="77588" y="62624"/>
                    <a:pt x="72631" y="59765"/>
                  </a:cubicBezTo>
                  <a:cubicBezTo>
                    <a:pt x="67675" y="56810"/>
                    <a:pt x="62051" y="55380"/>
                    <a:pt x="55760" y="55380"/>
                  </a:cubicBezTo>
                  <a:cubicBezTo>
                    <a:pt x="45847" y="55380"/>
                    <a:pt x="37936" y="58525"/>
                    <a:pt x="31931" y="649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7F7B5840-0293-8C4A-61A9-D468A0F09218}"/>
                </a:ext>
              </a:extLst>
            </p:cNvPr>
            <p:cNvSpPr/>
            <p:nvPr/>
          </p:nvSpPr>
          <p:spPr>
            <a:xfrm>
              <a:off x="18406858" y="12614284"/>
              <a:ext cx="64148" cy="134494"/>
            </a:xfrm>
            <a:custGeom>
              <a:avLst/>
              <a:gdLst>
                <a:gd name="connsiteX0" fmla="*/ 64148 w 64148"/>
                <a:gd name="connsiteY0" fmla="*/ 115144 h 134494"/>
                <a:gd name="connsiteX1" fmla="*/ 64148 w 64148"/>
                <a:gd name="connsiteY1" fmla="*/ 134494 h 134494"/>
                <a:gd name="connsiteX2" fmla="*/ 50423 w 64148"/>
                <a:gd name="connsiteY2" fmla="*/ 134494 h 134494"/>
                <a:gd name="connsiteX3" fmla="*/ 24306 w 64148"/>
                <a:gd name="connsiteY3" fmla="*/ 126201 h 134494"/>
                <a:gd name="connsiteX4" fmla="*/ 15441 w 64148"/>
                <a:gd name="connsiteY4" fmla="*/ 98559 h 134494"/>
                <a:gd name="connsiteX5" fmla="*/ 15441 w 64148"/>
                <a:gd name="connsiteY5" fmla="*/ 45753 h 134494"/>
                <a:gd name="connsiteX6" fmla="*/ 0 w 64148"/>
                <a:gd name="connsiteY6" fmla="*/ 45753 h 134494"/>
                <a:gd name="connsiteX7" fmla="*/ 0 w 64148"/>
                <a:gd name="connsiteY7" fmla="*/ 26784 h 134494"/>
                <a:gd name="connsiteX8" fmla="*/ 15441 w 64148"/>
                <a:gd name="connsiteY8" fmla="*/ 26784 h 134494"/>
                <a:gd name="connsiteX9" fmla="*/ 15441 w 64148"/>
                <a:gd name="connsiteY9" fmla="*/ 0 h 134494"/>
                <a:gd name="connsiteX10" fmla="*/ 37936 w 64148"/>
                <a:gd name="connsiteY10" fmla="*/ 0 h 134494"/>
                <a:gd name="connsiteX11" fmla="*/ 37936 w 64148"/>
                <a:gd name="connsiteY11" fmla="*/ 26784 h 134494"/>
                <a:gd name="connsiteX12" fmla="*/ 63958 w 64148"/>
                <a:gd name="connsiteY12" fmla="*/ 26784 h 134494"/>
                <a:gd name="connsiteX13" fmla="*/ 63958 w 64148"/>
                <a:gd name="connsiteY13" fmla="*/ 45753 h 134494"/>
                <a:gd name="connsiteX14" fmla="*/ 37936 w 64148"/>
                <a:gd name="connsiteY14" fmla="*/ 45753 h 134494"/>
                <a:gd name="connsiteX15" fmla="*/ 37936 w 64148"/>
                <a:gd name="connsiteY15" fmla="*/ 98940 h 134494"/>
                <a:gd name="connsiteX16" fmla="*/ 41367 w 64148"/>
                <a:gd name="connsiteY16" fmla="*/ 111618 h 134494"/>
                <a:gd name="connsiteX17" fmla="*/ 53377 w 64148"/>
                <a:gd name="connsiteY17" fmla="*/ 115144 h 134494"/>
                <a:gd name="connsiteX18" fmla="*/ 64148 w 64148"/>
                <a:gd name="connsiteY18" fmla="*/ 115144 h 1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148" h="134494">
                  <a:moveTo>
                    <a:pt x="64148" y="115144"/>
                  </a:moveTo>
                  <a:lnTo>
                    <a:pt x="64148" y="134494"/>
                  </a:lnTo>
                  <a:lnTo>
                    <a:pt x="50423" y="134494"/>
                  </a:lnTo>
                  <a:cubicBezTo>
                    <a:pt x="38985" y="134494"/>
                    <a:pt x="30215" y="131730"/>
                    <a:pt x="24306" y="126201"/>
                  </a:cubicBezTo>
                  <a:cubicBezTo>
                    <a:pt x="18396" y="120673"/>
                    <a:pt x="15441" y="111427"/>
                    <a:pt x="15441" y="98559"/>
                  </a:cubicBezTo>
                  <a:lnTo>
                    <a:pt x="15441" y="45753"/>
                  </a:lnTo>
                  <a:lnTo>
                    <a:pt x="0" y="45753"/>
                  </a:lnTo>
                  <a:lnTo>
                    <a:pt x="0" y="26784"/>
                  </a:lnTo>
                  <a:lnTo>
                    <a:pt x="15441" y="26784"/>
                  </a:lnTo>
                  <a:lnTo>
                    <a:pt x="15441" y="0"/>
                  </a:lnTo>
                  <a:lnTo>
                    <a:pt x="37936" y="0"/>
                  </a:lnTo>
                  <a:lnTo>
                    <a:pt x="37936" y="26784"/>
                  </a:lnTo>
                  <a:lnTo>
                    <a:pt x="63958" y="26784"/>
                  </a:lnTo>
                  <a:lnTo>
                    <a:pt x="63958" y="45753"/>
                  </a:lnTo>
                  <a:lnTo>
                    <a:pt x="37936" y="45753"/>
                  </a:lnTo>
                  <a:lnTo>
                    <a:pt x="37936" y="98940"/>
                  </a:lnTo>
                  <a:cubicBezTo>
                    <a:pt x="37936" y="105041"/>
                    <a:pt x="39080" y="109330"/>
                    <a:pt x="41367" y="111618"/>
                  </a:cubicBezTo>
                  <a:cubicBezTo>
                    <a:pt x="43655" y="114001"/>
                    <a:pt x="47658" y="115144"/>
                    <a:pt x="53377" y="115144"/>
                  </a:cubicBezTo>
                  <a:lnTo>
                    <a:pt x="64148" y="115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335F401B-1E64-E03B-B6A6-BB5A7F8DFAFF}"/>
                </a:ext>
              </a:extLst>
            </p:cNvPr>
            <p:cNvSpPr/>
            <p:nvPr/>
          </p:nvSpPr>
          <p:spPr>
            <a:xfrm>
              <a:off x="18487306" y="12603990"/>
              <a:ext cx="101703" cy="144788"/>
            </a:xfrm>
            <a:custGeom>
              <a:avLst/>
              <a:gdLst>
                <a:gd name="connsiteX0" fmla="*/ 90360 w 101703"/>
                <a:gd name="connsiteY0" fmla="*/ 47278 h 144788"/>
                <a:gd name="connsiteX1" fmla="*/ 101703 w 101703"/>
                <a:gd name="connsiteY1" fmla="*/ 81878 h 144788"/>
                <a:gd name="connsiteX2" fmla="*/ 101703 w 101703"/>
                <a:gd name="connsiteY2" fmla="*/ 144693 h 144788"/>
                <a:gd name="connsiteX3" fmla="*/ 79399 w 101703"/>
                <a:gd name="connsiteY3" fmla="*/ 144693 h 144788"/>
                <a:gd name="connsiteX4" fmla="*/ 79399 w 101703"/>
                <a:gd name="connsiteY4" fmla="*/ 84261 h 144788"/>
                <a:gd name="connsiteX5" fmla="*/ 71964 w 101703"/>
                <a:gd name="connsiteY5" fmla="*/ 61861 h 144788"/>
                <a:gd name="connsiteX6" fmla="*/ 51662 w 101703"/>
                <a:gd name="connsiteY6" fmla="*/ 53950 h 144788"/>
                <a:gd name="connsiteX7" fmla="*/ 30311 w 101703"/>
                <a:gd name="connsiteY7" fmla="*/ 62433 h 144788"/>
                <a:gd name="connsiteX8" fmla="*/ 22304 w 101703"/>
                <a:gd name="connsiteY8" fmla="*/ 87407 h 144788"/>
                <a:gd name="connsiteX9" fmla="*/ 22304 w 101703"/>
                <a:gd name="connsiteY9" fmla="*/ 144788 h 144788"/>
                <a:gd name="connsiteX10" fmla="*/ 0 w 101703"/>
                <a:gd name="connsiteY10" fmla="*/ 144788 h 144788"/>
                <a:gd name="connsiteX11" fmla="*/ 0 w 101703"/>
                <a:gd name="connsiteY11" fmla="*/ 0 h 144788"/>
                <a:gd name="connsiteX12" fmla="*/ 22304 w 101703"/>
                <a:gd name="connsiteY12" fmla="*/ 0 h 144788"/>
                <a:gd name="connsiteX13" fmla="*/ 22304 w 101703"/>
                <a:gd name="connsiteY13" fmla="*/ 60622 h 144788"/>
                <a:gd name="connsiteX14" fmla="*/ 36792 w 101703"/>
                <a:gd name="connsiteY14" fmla="*/ 41845 h 144788"/>
                <a:gd name="connsiteX15" fmla="*/ 60240 w 101703"/>
                <a:gd name="connsiteY15" fmla="*/ 35172 h 144788"/>
                <a:gd name="connsiteX16" fmla="*/ 90360 w 101703"/>
                <a:gd name="connsiteY16" fmla="*/ 47278 h 14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703" h="144788">
                  <a:moveTo>
                    <a:pt x="90360" y="47278"/>
                  </a:moveTo>
                  <a:cubicBezTo>
                    <a:pt x="97890" y="55380"/>
                    <a:pt x="101703" y="66913"/>
                    <a:pt x="101703" y="81878"/>
                  </a:cubicBezTo>
                  <a:lnTo>
                    <a:pt x="101703" y="144693"/>
                  </a:lnTo>
                  <a:lnTo>
                    <a:pt x="79399" y="144693"/>
                  </a:lnTo>
                  <a:lnTo>
                    <a:pt x="79399" y="84261"/>
                  </a:lnTo>
                  <a:cubicBezTo>
                    <a:pt x="79399" y="74634"/>
                    <a:pt x="76921" y="67104"/>
                    <a:pt x="71964" y="61861"/>
                  </a:cubicBezTo>
                  <a:cubicBezTo>
                    <a:pt x="67008" y="56619"/>
                    <a:pt x="60240" y="53950"/>
                    <a:pt x="51662" y="53950"/>
                  </a:cubicBezTo>
                  <a:cubicBezTo>
                    <a:pt x="43083" y="53950"/>
                    <a:pt x="35648" y="56810"/>
                    <a:pt x="30311" y="62433"/>
                  </a:cubicBezTo>
                  <a:cubicBezTo>
                    <a:pt x="24973" y="68057"/>
                    <a:pt x="22304" y="76445"/>
                    <a:pt x="22304" y="87407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0622"/>
                  </a:lnTo>
                  <a:cubicBezTo>
                    <a:pt x="25164" y="52520"/>
                    <a:pt x="30025" y="46229"/>
                    <a:pt x="36792" y="41845"/>
                  </a:cubicBezTo>
                  <a:cubicBezTo>
                    <a:pt x="43560" y="37365"/>
                    <a:pt x="51376" y="35172"/>
                    <a:pt x="60240" y="35172"/>
                  </a:cubicBezTo>
                  <a:cubicBezTo>
                    <a:pt x="72727" y="35172"/>
                    <a:pt x="82830" y="39176"/>
                    <a:pt x="90360" y="4727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E3759921-BE1F-9260-E3F6-5B704FA3E6F3}"/>
                </a:ext>
              </a:extLst>
            </p:cNvPr>
            <p:cNvSpPr/>
            <p:nvPr/>
          </p:nvSpPr>
          <p:spPr>
            <a:xfrm>
              <a:off x="18604546" y="12639639"/>
              <a:ext cx="105706" cy="110569"/>
            </a:xfrm>
            <a:custGeom>
              <a:avLst/>
              <a:gdLst>
                <a:gd name="connsiteX0" fmla="*/ 105039 w 105706"/>
                <a:gd name="connsiteY0" fmla="*/ 59669 h 110569"/>
                <a:gd name="connsiteX1" fmla="*/ 22018 w 105706"/>
                <a:gd name="connsiteY1" fmla="*/ 59669 h 110569"/>
                <a:gd name="connsiteX2" fmla="*/ 31169 w 105706"/>
                <a:gd name="connsiteY2" fmla="*/ 84357 h 110569"/>
                <a:gd name="connsiteX3" fmla="*/ 52520 w 105706"/>
                <a:gd name="connsiteY3" fmla="*/ 92363 h 110569"/>
                <a:gd name="connsiteX4" fmla="*/ 71392 w 105706"/>
                <a:gd name="connsiteY4" fmla="*/ 86644 h 110569"/>
                <a:gd name="connsiteX5" fmla="*/ 80924 w 105706"/>
                <a:gd name="connsiteY5" fmla="*/ 71584 h 110569"/>
                <a:gd name="connsiteX6" fmla="*/ 104753 w 105706"/>
                <a:gd name="connsiteY6" fmla="*/ 71584 h 110569"/>
                <a:gd name="connsiteX7" fmla="*/ 95698 w 105706"/>
                <a:gd name="connsiteY7" fmla="*/ 91791 h 110569"/>
                <a:gd name="connsiteX8" fmla="*/ 77874 w 105706"/>
                <a:gd name="connsiteY8" fmla="*/ 105613 h 110569"/>
                <a:gd name="connsiteX9" fmla="*/ 53377 w 105706"/>
                <a:gd name="connsiteY9" fmla="*/ 110569 h 110569"/>
                <a:gd name="connsiteX10" fmla="*/ 25736 w 105706"/>
                <a:gd name="connsiteY10" fmla="*/ 103897 h 110569"/>
                <a:gd name="connsiteX11" fmla="*/ 6863 w 105706"/>
                <a:gd name="connsiteY11" fmla="*/ 84738 h 110569"/>
                <a:gd name="connsiteX12" fmla="*/ 0 w 105706"/>
                <a:gd name="connsiteY12" fmla="*/ 55189 h 110569"/>
                <a:gd name="connsiteX13" fmla="*/ 6863 w 105706"/>
                <a:gd name="connsiteY13" fmla="*/ 25831 h 110569"/>
                <a:gd name="connsiteX14" fmla="*/ 25736 w 105706"/>
                <a:gd name="connsiteY14" fmla="*/ 6672 h 110569"/>
                <a:gd name="connsiteX15" fmla="*/ 53377 w 105706"/>
                <a:gd name="connsiteY15" fmla="*/ 0 h 110569"/>
                <a:gd name="connsiteX16" fmla="*/ 81115 w 105706"/>
                <a:gd name="connsiteY16" fmla="*/ 6577 h 110569"/>
                <a:gd name="connsiteX17" fmla="*/ 99320 w 105706"/>
                <a:gd name="connsiteY17" fmla="*/ 24592 h 110569"/>
                <a:gd name="connsiteX18" fmla="*/ 105706 w 105706"/>
                <a:gd name="connsiteY18" fmla="*/ 50137 h 110569"/>
                <a:gd name="connsiteX19" fmla="*/ 104944 w 105706"/>
                <a:gd name="connsiteY19" fmla="*/ 59765 h 110569"/>
                <a:gd name="connsiteX20" fmla="*/ 79685 w 105706"/>
                <a:gd name="connsiteY20" fmla="*/ 31741 h 110569"/>
                <a:gd name="connsiteX21" fmla="*/ 68723 w 105706"/>
                <a:gd name="connsiteY21" fmla="*/ 21161 h 110569"/>
                <a:gd name="connsiteX22" fmla="*/ 53568 w 105706"/>
                <a:gd name="connsiteY22" fmla="*/ 17729 h 110569"/>
                <a:gd name="connsiteX23" fmla="*/ 31645 w 105706"/>
                <a:gd name="connsiteY23" fmla="*/ 25736 h 110569"/>
                <a:gd name="connsiteX24" fmla="*/ 22018 w 105706"/>
                <a:gd name="connsiteY24" fmla="*/ 49375 h 110569"/>
                <a:gd name="connsiteX25" fmla="*/ 83307 w 105706"/>
                <a:gd name="connsiteY25" fmla="*/ 49375 h 110569"/>
                <a:gd name="connsiteX26" fmla="*/ 79685 w 105706"/>
                <a:gd name="connsiteY26" fmla="*/ 31646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06" h="110569">
                  <a:moveTo>
                    <a:pt x="105039" y="59669"/>
                  </a:moveTo>
                  <a:lnTo>
                    <a:pt x="22018" y="59669"/>
                  </a:lnTo>
                  <a:cubicBezTo>
                    <a:pt x="22399" y="70726"/>
                    <a:pt x="25450" y="79019"/>
                    <a:pt x="31169" y="84357"/>
                  </a:cubicBezTo>
                  <a:cubicBezTo>
                    <a:pt x="36888" y="89694"/>
                    <a:pt x="44036" y="92363"/>
                    <a:pt x="52520" y="92363"/>
                  </a:cubicBezTo>
                  <a:cubicBezTo>
                    <a:pt x="59954" y="92363"/>
                    <a:pt x="66245" y="90457"/>
                    <a:pt x="71392" y="86644"/>
                  </a:cubicBezTo>
                  <a:cubicBezTo>
                    <a:pt x="76539" y="82832"/>
                    <a:pt x="79685" y="77875"/>
                    <a:pt x="80924" y="71584"/>
                  </a:cubicBezTo>
                  <a:lnTo>
                    <a:pt x="104753" y="71584"/>
                  </a:lnTo>
                  <a:cubicBezTo>
                    <a:pt x="103323" y="79114"/>
                    <a:pt x="100273" y="85882"/>
                    <a:pt x="95698" y="91791"/>
                  </a:cubicBezTo>
                  <a:cubicBezTo>
                    <a:pt x="91123" y="97701"/>
                    <a:pt x="85213" y="102276"/>
                    <a:pt x="77874" y="105613"/>
                  </a:cubicBezTo>
                  <a:cubicBezTo>
                    <a:pt x="70534" y="108949"/>
                    <a:pt x="62432" y="110569"/>
                    <a:pt x="53377" y="110569"/>
                  </a:cubicBezTo>
                  <a:cubicBezTo>
                    <a:pt x="42988" y="110569"/>
                    <a:pt x="33742" y="108377"/>
                    <a:pt x="25736" y="103897"/>
                  </a:cubicBezTo>
                  <a:cubicBezTo>
                    <a:pt x="17729" y="99512"/>
                    <a:pt x="11438" y="93031"/>
                    <a:pt x="6863" y="84738"/>
                  </a:cubicBezTo>
                  <a:cubicBezTo>
                    <a:pt x="2288" y="76350"/>
                    <a:pt x="0" y="66532"/>
                    <a:pt x="0" y="55189"/>
                  </a:cubicBezTo>
                  <a:cubicBezTo>
                    <a:pt x="0" y="43846"/>
                    <a:pt x="2288" y="34219"/>
                    <a:pt x="6863" y="25831"/>
                  </a:cubicBezTo>
                  <a:cubicBezTo>
                    <a:pt x="11438" y="17443"/>
                    <a:pt x="17729" y="11057"/>
                    <a:pt x="25736" y="6672"/>
                  </a:cubicBezTo>
                  <a:cubicBezTo>
                    <a:pt x="33742" y="2192"/>
                    <a:pt x="42988" y="0"/>
                    <a:pt x="53377" y="0"/>
                  </a:cubicBezTo>
                  <a:cubicBezTo>
                    <a:pt x="63767" y="0"/>
                    <a:pt x="73203" y="2192"/>
                    <a:pt x="81115" y="6577"/>
                  </a:cubicBezTo>
                  <a:cubicBezTo>
                    <a:pt x="89026" y="10962"/>
                    <a:pt x="95031" y="16967"/>
                    <a:pt x="99320" y="24592"/>
                  </a:cubicBezTo>
                  <a:cubicBezTo>
                    <a:pt x="103609" y="32218"/>
                    <a:pt x="105706" y="40701"/>
                    <a:pt x="105706" y="50137"/>
                  </a:cubicBezTo>
                  <a:cubicBezTo>
                    <a:pt x="105706" y="53760"/>
                    <a:pt x="105420" y="57000"/>
                    <a:pt x="104944" y="59765"/>
                  </a:cubicBezTo>
                  <a:close/>
                  <a:moveTo>
                    <a:pt x="79685" y="31741"/>
                  </a:moveTo>
                  <a:cubicBezTo>
                    <a:pt x="77016" y="26975"/>
                    <a:pt x="73394" y="23448"/>
                    <a:pt x="68723" y="21161"/>
                  </a:cubicBezTo>
                  <a:cubicBezTo>
                    <a:pt x="64053" y="18873"/>
                    <a:pt x="59001" y="17729"/>
                    <a:pt x="53568" y="17729"/>
                  </a:cubicBezTo>
                  <a:cubicBezTo>
                    <a:pt x="44799" y="17729"/>
                    <a:pt x="37555" y="20398"/>
                    <a:pt x="31645" y="25736"/>
                  </a:cubicBezTo>
                  <a:cubicBezTo>
                    <a:pt x="25736" y="31074"/>
                    <a:pt x="22590" y="38985"/>
                    <a:pt x="22018" y="49375"/>
                  </a:cubicBezTo>
                  <a:lnTo>
                    <a:pt x="83307" y="49375"/>
                  </a:lnTo>
                  <a:cubicBezTo>
                    <a:pt x="83593" y="42321"/>
                    <a:pt x="82354" y="36412"/>
                    <a:pt x="79685" y="316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07B9B163-15E2-61D9-DC6B-037EB1D96A77}"/>
                </a:ext>
              </a:extLst>
            </p:cNvPr>
            <p:cNvSpPr/>
            <p:nvPr/>
          </p:nvSpPr>
          <p:spPr>
            <a:xfrm>
              <a:off x="18762771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3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3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C6EBB20C-7AA9-4B02-C6B6-CBD97B6923F3}"/>
                </a:ext>
              </a:extLst>
            </p:cNvPr>
            <p:cNvSpPr/>
            <p:nvPr/>
          </p:nvSpPr>
          <p:spPr>
            <a:xfrm>
              <a:off x="18889162" y="12603990"/>
              <a:ext cx="110662" cy="146122"/>
            </a:xfrm>
            <a:custGeom>
              <a:avLst/>
              <a:gdLst>
                <a:gd name="connsiteX0" fmla="*/ 87024 w 110662"/>
                <a:gd name="connsiteY0" fmla="*/ 42226 h 146122"/>
                <a:gd name="connsiteX1" fmla="*/ 104372 w 110662"/>
                <a:gd name="connsiteY1" fmla="*/ 61385 h 146122"/>
                <a:gd name="connsiteX2" fmla="*/ 110663 w 110662"/>
                <a:gd name="connsiteY2" fmla="*/ 90743 h 146122"/>
                <a:gd name="connsiteX3" fmla="*/ 104372 w 110662"/>
                <a:gd name="connsiteY3" fmla="*/ 120291 h 146122"/>
                <a:gd name="connsiteX4" fmla="*/ 87024 w 110662"/>
                <a:gd name="connsiteY4" fmla="*/ 139451 h 146122"/>
                <a:gd name="connsiteX5" fmla="*/ 61861 w 110662"/>
                <a:gd name="connsiteY5" fmla="*/ 146123 h 146122"/>
                <a:gd name="connsiteX6" fmla="*/ 36792 w 110662"/>
                <a:gd name="connsiteY6" fmla="*/ 138879 h 146122"/>
                <a:gd name="connsiteX7" fmla="*/ 22304 w 110662"/>
                <a:gd name="connsiteY7" fmla="*/ 119720 h 146122"/>
                <a:gd name="connsiteX8" fmla="*/ 22304 w 110662"/>
                <a:gd name="connsiteY8" fmla="*/ 144788 h 146122"/>
                <a:gd name="connsiteX9" fmla="*/ 0 w 110662"/>
                <a:gd name="connsiteY9" fmla="*/ 144788 h 146122"/>
                <a:gd name="connsiteX10" fmla="*/ 0 w 110662"/>
                <a:gd name="connsiteY10" fmla="*/ 0 h 146122"/>
                <a:gd name="connsiteX11" fmla="*/ 22304 w 110662"/>
                <a:gd name="connsiteY11" fmla="*/ 0 h 146122"/>
                <a:gd name="connsiteX12" fmla="*/ 22304 w 110662"/>
                <a:gd name="connsiteY12" fmla="*/ 62052 h 146122"/>
                <a:gd name="connsiteX13" fmla="*/ 36792 w 110662"/>
                <a:gd name="connsiteY13" fmla="*/ 42893 h 146122"/>
                <a:gd name="connsiteX14" fmla="*/ 61861 w 110662"/>
                <a:gd name="connsiteY14" fmla="*/ 35649 h 146122"/>
                <a:gd name="connsiteX15" fmla="*/ 87024 w 110662"/>
                <a:gd name="connsiteY15" fmla="*/ 42321 h 146122"/>
                <a:gd name="connsiteX16" fmla="*/ 38222 w 110662"/>
                <a:gd name="connsiteY16" fmla="*/ 59574 h 146122"/>
                <a:gd name="connsiteX17" fmla="*/ 26498 w 110662"/>
                <a:gd name="connsiteY17" fmla="*/ 72061 h 146122"/>
                <a:gd name="connsiteX18" fmla="*/ 22209 w 110662"/>
                <a:gd name="connsiteY18" fmla="*/ 90743 h 146122"/>
                <a:gd name="connsiteX19" fmla="*/ 26498 w 110662"/>
                <a:gd name="connsiteY19" fmla="*/ 109520 h 146122"/>
                <a:gd name="connsiteX20" fmla="*/ 38222 w 110662"/>
                <a:gd name="connsiteY20" fmla="*/ 121912 h 146122"/>
                <a:gd name="connsiteX21" fmla="*/ 55093 w 110662"/>
                <a:gd name="connsiteY21" fmla="*/ 126297 h 146122"/>
                <a:gd name="connsiteX22" fmla="*/ 78922 w 110662"/>
                <a:gd name="connsiteY22" fmla="*/ 116765 h 146122"/>
                <a:gd name="connsiteX23" fmla="*/ 87882 w 110662"/>
                <a:gd name="connsiteY23" fmla="*/ 90648 h 146122"/>
                <a:gd name="connsiteX24" fmla="*/ 78922 w 110662"/>
                <a:gd name="connsiteY24" fmla="*/ 64626 h 146122"/>
                <a:gd name="connsiteX25" fmla="*/ 55093 w 110662"/>
                <a:gd name="connsiteY25" fmla="*/ 54998 h 146122"/>
                <a:gd name="connsiteX26" fmla="*/ 38222 w 110662"/>
                <a:gd name="connsiteY26" fmla="*/ 59383 h 14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662" h="146122">
                  <a:moveTo>
                    <a:pt x="87024" y="42226"/>
                  </a:moveTo>
                  <a:cubicBezTo>
                    <a:pt x="94364" y="46610"/>
                    <a:pt x="100178" y="53092"/>
                    <a:pt x="104372" y="61385"/>
                  </a:cubicBezTo>
                  <a:cubicBezTo>
                    <a:pt x="108566" y="69678"/>
                    <a:pt x="110663" y="79495"/>
                    <a:pt x="110663" y="90743"/>
                  </a:cubicBezTo>
                  <a:cubicBezTo>
                    <a:pt x="110663" y="101990"/>
                    <a:pt x="108566" y="111903"/>
                    <a:pt x="104372" y="120291"/>
                  </a:cubicBezTo>
                  <a:cubicBezTo>
                    <a:pt x="100178" y="128680"/>
                    <a:pt x="94459" y="135066"/>
                    <a:pt x="87024" y="139451"/>
                  </a:cubicBezTo>
                  <a:cubicBezTo>
                    <a:pt x="79685" y="143930"/>
                    <a:pt x="71297" y="146123"/>
                    <a:pt x="61861" y="146123"/>
                  </a:cubicBezTo>
                  <a:cubicBezTo>
                    <a:pt x="52424" y="146123"/>
                    <a:pt x="43750" y="143740"/>
                    <a:pt x="36792" y="138879"/>
                  </a:cubicBezTo>
                  <a:cubicBezTo>
                    <a:pt x="29834" y="134017"/>
                    <a:pt x="25068" y="127631"/>
                    <a:pt x="22304" y="119720"/>
                  </a:cubicBezTo>
                  <a:lnTo>
                    <a:pt x="22304" y="144788"/>
                  </a:lnTo>
                  <a:lnTo>
                    <a:pt x="0" y="144788"/>
                  </a:lnTo>
                  <a:lnTo>
                    <a:pt x="0" y="0"/>
                  </a:lnTo>
                  <a:lnTo>
                    <a:pt x="22304" y="0"/>
                  </a:lnTo>
                  <a:lnTo>
                    <a:pt x="22304" y="62052"/>
                  </a:lnTo>
                  <a:cubicBezTo>
                    <a:pt x="25068" y="54141"/>
                    <a:pt x="29834" y="47659"/>
                    <a:pt x="36792" y="42893"/>
                  </a:cubicBezTo>
                  <a:cubicBezTo>
                    <a:pt x="43750" y="38032"/>
                    <a:pt x="52043" y="35649"/>
                    <a:pt x="61861" y="35649"/>
                  </a:cubicBezTo>
                  <a:cubicBezTo>
                    <a:pt x="71678" y="35649"/>
                    <a:pt x="79685" y="37841"/>
                    <a:pt x="87024" y="42321"/>
                  </a:cubicBezTo>
                  <a:close/>
                  <a:moveTo>
                    <a:pt x="38222" y="59574"/>
                  </a:moveTo>
                  <a:cubicBezTo>
                    <a:pt x="33265" y="62529"/>
                    <a:pt x="29357" y="66723"/>
                    <a:pt x="26498" y="72061"/>
                  </a:cubicBezTo>
                  <a:cubicBezTo>
                    <a:pt x="23639" y="77494"/>
                    <a:pt x="22209" y="83689"/>
                    <a:pt x="22209" y="90743"/>
                  </a:cubicBezTo>
                  <a:cubicBezTo>
                    <a:pt x="22209" y="97797"/>
                    <a:pt x="23639" y="104183"/>
                    <a:pt x="26498" y="109520"/>
                  </a:cubicBezTo>
                  <a:cubicBezTo>
                    <a:pt x="29357" y="114858"/>
                    <a:pt x="33265" y="119052"/>
                    <a:pt x="38222" y="121912"/>
                  </a:cubicBezTo>
                  <a:cubicBezTo>
                    <a:pt x="43179" y="124867"/>
                    <a:pt x="48802" y="126297"/>
                    <a:pt x="55093" y="126297"/>
                  </a:cubicBezTo>
                  <a:cubicBezTo>
                    <a:pt x="65006" y="126297"/>
                    <a:pt x="73013" y="123151"/>
                    <a:pt x="78922" y="116765"/>
                  </a:cubicBezTo>
                  <a:cubicBezTo>
                    <a:pt x="84832" y="110378"/>
                    <a:pt x="87882" y="101704"/>
                    <a:pt x="87882" y="90648"/>
                  </a:cubicBezTo>
                  <a:cubicBezTo>
                    <a:pt x="87882" y="79591"/>
                    <a:pt x="84927" y="71012"/>
                    <a:pt x="78922" y="64626"/>
                  </a:cubicBezTo>
                  <a:cubicBezTo>
                    <a:pt x="72917" y="58239"/>
                    <a:pt x="65006" y="54998"/>
                    <a:pt x="55093" y="54998"/>
                  </a:cubicBezTo>
                  <a:cubicBezTo>
                    <a:pt x="48802" y="54998"/>
                    <a:pt x="43179" y="56428"/>
                    <a:pt x="38222" y="5938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BF384D87-BE70-5CFA-29D9-20E75E86CA4E}"/>
                </a:ext>
              </a:extLst>
            </p:cNvPr>
            <p:cNvSpPr/>
            <p:nvPr/>
          </p:nvSpPr>
          <p:spPr>
            <a:xfrm>
              <a:off x="19001159" y="12640974"/>
              <a:ext cx="109137" cy="107804"/>
            </a:xfrm>
            <a:custGeom>
              <a:avLst/>
              <a:gdLst>
                <a:gd name="connsiteX0" fmla="*/ 54807 w 109137"/>
                <a:gd name="connsiteY0" fmla="*/ 84738 h 107804"/>
                <a:gd name="connsiteX1" fmla="*/ 85308 w 109137"/>
                <a:gd name="connsiteY1" fmla="*/ 0 h 107804"/>
                <a:gd name="connsiteX2" fmla="*/ 109138 w 109137"/>
                <a:gd name="connsiteY2" fmla="*/ 0 h 107804"/>
                <a:gd name="connsiteX3" fmla="*/ 68056 w 109137"/>
                <a:gd name="connsiteY3" fmla="*/ 107805 h 107804"/>
                <a:gd name="connsiteX4" fmla="*/ 41082 w 109137"/>
                <a:gd name="connsiteY4" fmla="*/ 107805 h 107804"/>
                <a:gd name="connsiteX5" fmla="*/ 0 w 109137"/>
                <a:gd name="connsiteY5" fmla="*/ 0 h 107804"/>
                <a:gd name="connsiteX6" fmla="*/ 23829 w 109137"/>
                <a:gd name="connsiteY6" fmla="*/ 0 h 107804"/>
                <a:gd name="connsiteX7" fmla="*/ 54712 w 109137"/>
                <a:gd name="connsiteY7" fmla="*/ 84738 h 107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137" h="107804">
                  <a:moveTo>
                    <a:pt x="54807" y="84738"/>
                  </a:moveTo>
                  <a:lnTo>
                    <a:pt x="85308" y="0"/>
                  </a:lnTo>
                  <a:lnTo>
                    <a:pt x="109138" y="0"/>
                  </a:lnTo>
                  <a:lnTo>
                    <a:pt x="68056" y="107805"/>
                  </a:lnTo>
                  <a:lnTo>
                    <a:pt x="41082" y="107805"/>
                  </a:lnTo>
                  <a:lnTo>
                    <a:pt x="0" y="0"/>
                  </a:lnTo>
                  <a:lnTo>
                    <a:pt x="23829" y="0"/>
                  </a:lnTo>
                  <a:lnTo>
                    <a:pt x="54712" y="8473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766C3AF0-2EEC-945D-4256-4A7BB542F8F3}"/>
                </a:ext>
              </a:extLst>
            </p:cNvPr>
            <p:cNvSpPr/>
            <p:nvPr/>
          </p:nvSpPr>
          <p:spPr>
            <a:xfrm>
              <a:off x="19118970" y="12596555"/>
              <a:ext cx="28785" cy="152223"/>
            </a:xfrm>
            <a:custGeom>
              <a:avLst/>
              <a:gdLst>
                <a:gd name="connsiteX0" fmla="*/ 3908 w 28785"/>
                <a:gd name="connsiteY0" fmla="*/ 3717 h 152223"/>
                <a:gd name="connsiteX1" fmla="*/ 14298 w 28785"/>
                <a:gd name="connsiteY1" fmla="*/ 0 h 152223"/>
                <a:gd name="connsiteX2" fmla="*/ 24782 w 28785"/>
                <a:gd name="connsiteY2" fmla="*/ 3717 h 152223"/>
                <a:gd name="connsiteX3" fmla="*/ 28786 w 28785"/>
                <a:gd name="connsiteY3" fmla="*/ 13154 h 152223"/>
                <a:gd name="connsiteX4" fmla="*/ 24782 w 28785"/>
                <a:gd name="connsiteY4" fmla="*/ 22304 h 152223"/>
                <a:gd name="connsiteX5" fmla="*/ 14298 w 28785"/>
                <a:gd name="connsiteY5" fmla="*/ 25831 h 152223"/>
                <a:gd name="connsiteX6" fmla="*/ 3908 w 28785"/>
                <a:gd name="connsiteY6" fmla="*/ 22304 h 152223"/>
                <a:gd name="connsiteX7" fmla="*/ 0 w 28785"/>
                <a:gd name="connsiteY7" fmla="*/ 13154 h 152223"/>
                <a:gd name="connsiteX8" fmla="*/ 3908 w 28785"/>
                <a:gd name="connsiteY8" fmla="*/ 3717 h 152223"/>
                <a:gd name="connsiteX9" fmla="*/ 25450 w 28785"/>
                <a:gd name="connsiteY9" fmla="*/ 44418 h 152223"/>
                <a:gd name="connsiteX10" fmla="*/ 25450 w 28785"/>
                <a:gd name="connsiteY10" fmla="*/ 152223 h 152223"/>
                <a:gd name="connsiteX11" fmla="*/ 3146 w 28785"/>
                <a:gd name="connsiteY11" fmla="*/ 152223 h 152223"/>
                <a:gd name="connsiteX12" fmla="*/ 3146 w 28785"/>
                <a:gd name="connsiteY12" fmla="*/ 44418 h 152223"/>
                <a:gd name="connsiteX13" fmla="*/ 25450 w 28785"/>
                <a:gd name="connsiteY13" fmla="*/ 44418 h 15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785" h="152223">
                  <a:moveTo>
                    <a:pt x="3908" y="3717"/>
                  </a:moveTo>
                  <a:cubicBezTo>
                    <a:pt x="6481" y="1239"/>
                    <a:pt x="10008" y="0"/>
                    <a:pt x="14298" y="0"/>
                  </a:cubicBezTo>
                  <a:cubicBezTo>
                    <a:pt x="18587" y="0"/>
                    <a:pt x="22114" y="1239"/>
                    <a:pt x="24782" y="3717"/>
                  </a:cubicBezTo>
                  <a:cubicBezTo>
                    <a:pt x="27451" y="6196"/>
                    <a:pt x="28786" y="9341"/>
                    <a:pt x="28786" y="13154"/>
                  </a:cubicBezTo>
                  <a:cubicBezTo>
                    <a:pt x="28786" y="16967"/>
                    <a:pt x="27451" y="20017"/>
                    <a:pt x="24782" y="22304"/>
                  </a:cubicBezTo>
                  <a:cubicBezTo>
                    <a:pt x="22114" y="24687"/>
                    <a:pt x="18587" y="25831"/>
                    <a:pt x="14298" y="25831"/>
                  </a:cubicBezTo>
                  <a:cubicBezTo>
                    <a:pt x="10008" y="25831"/>
                    <a:pt x="6577" y="24687"/>
                    <a:pt x="3908" y="22304"/>
                  </a:cubicBezTo>
                  <a:cubicBezTo>
                    <a:pt x="1335" y="19921"/>
                    <a:pt x="0" y="16871"/>
                    <a:pt x="0" y="13154"/>
                  </a:cubicBezTo>
                  <a:cubicBezTo>
                    <a:pt x="0" y="9436"/>
                    <a:pt x="1335" y="6291"/>
                    <a:pt x="3908" y="3717"/>
                  </a:cubicBezTo>
                  <a:close/>
                  <a:moveTo>
                    <a:pt x="25450" y="44418"/>
                  </a:moveTo>
                  <a:lnTo>
                    <a:pt x="25450" y="152223"/>
                  </a:lnTo>
                  <a:lnTo>
                    <a:pt x="3146" y="152223"/>
                  </a:lnTo>
                  <a:lnTo>
                    <a:pt x="3146" y="44418"/>
                  </a:lnTo>
                  <a:lnTo>
                    <a:pt x="25450" y="4441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A2BAA0F3-AD1C-C97C-44B0-489C5E572905}"/>
                </a:ext>
              </a:extLst>
            </p:cNvPr>
            <p:cNvSpPr/>
            <p:nvPr/>
          </p:nvSpPr>
          <p:spPr>
            <a:xfrm>
              <a:off x="19161005" y="12639544"/>
              <a:ext cx="109614" cy="110569"/>
            </a:xfrm>
            <a:custGeom>
              <a:avLst/>
              <a:gdLst>
                <a:gd name="connsiteX0" fmla="*/ 83021 w 109614"/>
                <a:gd name="connsiteY0" fmla="*/ 6672 h 110569"/>
                <a:gd name="connsiteX1" fmla="*/ 102561 w 109614"/>
                <a:gd name="connsiteY1" fmla="*/ 25831 h 110569"/>
                <a:gd name="connsiteX2" fmla="*/ 109614 w 109614"/>
                <a:gd name="connsiteY2" fmla="*/ 55189 h 110569"/>
                <a:gd name="connsiteX3" fmla="*/ 102561 w 109614"/>
                <a:gd name="connsiteY3" fmla="*/ 84738 h 110569"/>
                <a:gd name="connsiteX4" fmla="*/ 83021 w 109614"/>
                <a:gd name="connsiteY4" fmla="*/ 103897 h 110569"/>
                <a:gd name="connsiteX5" fmla="*/ 54807 w 109614"/>
                <a:gd name="connsiteY5" fmla="*/ 110569 h 110569"/>
                <a:gd name="connsiteX6" fmla="*/ 26689 w 109614"/>
                <a:gd name="connsiteY6" fmla="*/ 103897 h 110569"/>
                <a:gd name="connsiteX7" fmla="*/ 7149 w 109614"/>
                <a:gd name="connsiteY7" fmla="*/ 84643 h 110569"/>
                <a:gd name="connsiteX8" fmla="*/ 0 w 109614"/>
                <a:gd name="connsiteY8" fmla="*/ 55189 h 110569"/>
                <a:gd name="connsiteX9" fmla="*/ 7149 w 109614"/>
                <a:gd name="connsiteY9" fmla="*/ 25831 h 110569"/>
                <a:gd name="connsiteX10" fmla="*/ 26689 w 109614"/>
                <a:gd name="connsiteY10" fmla="*/ 6672 h 110569"/>
                <a:gd name="connsiteX11" fmla="*/ 54807 w 109614"/>
                <a:gd name="connsiteY11" fmla="*/ 0 h 110569"/>
                <a:gd name="connsiteX12" fmla="*/ 83021 w 109614"/>
                <a:gd name="connsiteY12" fmla="*/ 6672 h 110569"/>
                <a:gd name="connsiteX13" fmla="*/ 38985 w 109614"/>
                <a:gd name="connsiteY13" fmla="*/ 23353 h 110569"/>
                <a:gd name="connsiteX14" fmla="*/ 27356 w 109614"/>
                <a:gd name="connsiteY14" fmla="*/ 35363 h 110569"/>
                <a:gd name="connsiteX15" fmla="*/ 22971 w 109614"/>
                <a:gd name="connsiteY15" fmla="*/ 55189 h 110569"/>
                <a:gd name="connsiteX16" fmla="*/ 27356 w 109614"/>
                <a:gd name="connsiteY16" fmla="*/ 75111 h 110569"/>
                <a:gd name="connsiteX17" fmla="*/ 38985 w 109614"/>
                <a:gd name="connsiteY17" fmla="*/ 87026 h 110569"/>
                <a:gd name="connsiteX18" fmla="*/ 54807 w 109614"/>
                <a:gd name="connsiteY18" fmla="*/ 90934 h 110569"/>
                <a:gd name="connsiteX19" fmla="*/ 70630 w 109614"/>
                <a:gd name="connsiteY19" fmla="*/ 87026 h 110569"/>
                <a:gd name="connsiteX20" fmla="*/ 82258 w 109614"/>
                <a:gd name="connsiteY20" fmla="*/ 75111 h 110569"/>
                <a:gd name="connsiteX21" fmla="*/ 86643 w 109614"/>
                <a:gd name="connsiteY21" fmla="*/ 55189 h 110569"/>
                <a:gd name="connsiteX22" fmla="*/ 82258 w 109614"/>
                <a:gd name="connsiteY22" fmla="*/ 35363 h 110569"/>
                <a:gd name="connsiteX23" fmla="*/ 70630 w 109614"/>
                <a:gd name="connsiteY23" fmla="*/ 23353 h 110569"/>
                <a:gd name="connsiteX24" fmla="*/ 54807 w 109614"/>
                <a:gd name="connsiteY24" fmla="*/ 19445 h 110569"/>
                <a:gd name="connsiteX25" fmla="*/ 38985 w 109614"/>
                <a:gd name="connsiteY25" fmla="*/ 23353 h 11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614" h="110569">
                  <a:moveTo>
                    <a:pt x="83021" y="6672"/>
                  </a:moveTo>
                  <a:cubicBezTo>
                    <a:pt x="91409" y="11057"/>
                    <a:pt x="97890" y="17539"/>
                    <a:pt x="102561" y="25831"/>
                  </a:cubicBezTo>
                  <a:cubicBezTo>
                    <a:pt x="107231" y="34219"/>
                    <a:pt x="109614" y="43942"/>
                    <a:pt x="109614" y="55189"/>
                  </a:cubicBezTo>
                  <a:cubicBezTo>
                    <a:pt x="109614" y="66437"/>
                    <a:pt x="107231" y="76350"/>
                    <a:pt x="102561" y="84738"/>
                  </a:cubicBezTo>
                  <a:cubicBezTo>
                    <a:pt x="97890" y="93126"/>
                    <a:pt x="91314" y="99512"/>
                    <a:pt x="83021" y="103897"/>
                  </a:cubicBezTo>
                  <a:cubicBezTo>
                    <a:pt x="74633" y="108377"/>
                    <a:pt x="65292" y="110569"/>
                    <a:pt x="54807" y="110569"/>
                  </a:cubicBezTo>
                  <a:cubicBezTo>
                    <a:pt x="44322" y="110569"/>
                    <a:pt x="34981" y="108377"/>
                    <a:pt x="26689" y="103897"/>
                  </a:cubicBezTo>
                  <a:cubicBezTo>
                    <a:pt x="18396" y="99512"/>
                    <a:pt x="11915" y="93031"/>
                    <a:pt x="7149" y="84643"/>
                  </a:cubicBezTo>
                  <a:cubicBezTo>
                    <a:pt x="2383" y="76255"/>
                    <a:pt x="0" y="66437"/>
                    <a:pt x="0" y="55189"/>
                  </a:cubicBezTo>
                  <a:cubicBezTo>
                    <a:pt x="0" y="43942"/>
                    <a:pt x="2383" y="34219"/>
                    <a:pt x="7149" y="25831"/>
                  </a:cubicBezTo>
                  <a:cubicBezTo>
                    <a:pt x="11915" y="17443"/>
                    <a:pt x="18396" y="11057"/>
                    <a:pt x="26689" y="6672"/>
                  </a:cubicBezTo>
                  <a:cubicBezTo>
                    <a:pt x="34981" y="2192"/>
                    <a:pt x="44322" y="0"/>
                    <a:pt x="54807" y="0"/>
                  </a:cubicBezTo>
                  <a:cubicBezTo>
                    <a:pt x="65292" y="0"/>
                    <a:pt x="74633" y="2192"/>
                    <a:pt x="83021" y="6672"/>
                  </a:cubicBezTo>
                  <a:close/>
                  <a:moveTo>
                    <a:pt x="38985" y="23353"/>
                  </a:moveTo>
                  <a:cubicBezTo>
                    <a:pt x="34124" y="25927"/>
                    <a:pt x="30311" y="29930"/>
                    <a:pt x="27356" y="35363"/>
                  </a:cubicBezTo>
                  <a:cubicBezTo>
                    <a:pt x="24401" y="40796"/>
                    <a:pt x="22971" y="47373"/>
                    <a:pt x="22971" y="55189"/>
                  </a:cubicBezTo>
                  <a:cubicBezTo>
                    <a:pt x="22971" y="63005"/>
                    <a:pt x="24401" y="69773"/>
                    <a:pt x="27356" y="75111"/>
                  </a:cubicBezTo>
                  <a:cubicBezTo>
                    <a:pt x="30311" y="80449"/>
                    <a:pt x="34124" y="84452"/>
                    <a:pt x="38985" y="87026"/>
                  </a:cubicBezTo>
                  <a:cubicBezTo>
                    <a:pt x="43846" y="89599"/>
                    <a:pt x="49088" y="90934"/>
                    <a:pt x="54807" y="90934"/>
                  </a:cubicBezTo>
                  <a:cubicBezTo>
                    <a:pt x="60526" y="90934"/>
                    <a:pt x="65864" y="89599"/>
                    <a:pt x="70630" y="87026"/>
                  </a:cubicBezTo>
                  <a:cubicBezTo>
                    <a:pt x="75491" y="84452"/>
                    <a:pt x="79304" y="80449"/>
                    <a:pt x="82258" y="75111"/>
                  </a:cubicBezTo>
                  <a:cubicBezTo>
                    <a:pt x="85213" y="69773"/>
                    <a:pt x="86643" y="63101"/>
                    <a:pt x="86643" y="55189"/>
                  </a:cubicBezTo>
                  <a:cubicBezTo>
                    <a:pt x="86643" y="47278"/>
                    <a:pt x="85213" y="40701"/>
                    <a:pt x="82258" y="35363"/>
                  </a:cubicBezTo>
                  <a:cubicBezTo>
                    <a:pt x="79304" y="29930"/>
                    <a:pt x="75491" y="25927"/>
                    <a:pt x="70630" y="23353"/>
                  </a:cubicBezTo>
                  <a:cubicBezTo>
                    <a:pt x="65769" y="20780"/>
                    <a:pt x="60526" y="19445"/>
                    <a:pt x="54807" y="19445"/>
                  </a:cubicBezTo>
                  <a:cubicBezTo>
                    <a:pt x="49088" y="19445"/>
                    <a:pt x="43750" y="20780"/>
                    <a:pt x="38985" y="2335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BC9F4CF5-2E61-62E7-70C9-367645C2AEE7}"/>
                </a:ext>
              </a:extLst>
            </p:cNvPr>
            <p:cNvSpPr/>
            <p:nvPr/>
          </p:nvSpPr>
          <p:spPr>
            <a:xfrm>
              <a:off x="19284727" y="12640974"/>
              <a:ext cx="101893" cy="109425"/>
            </a:xfrm>
            <a:custGeom>
              <a:avLst/>
              <a:gdLst>
                <a:gd name="connsiteX0" fmla="*/ 101894 w 101893"/>
                <a:gd name="connsiteY0" fmla="*/ 0 h 109425"/>
                <a:gd name="connsiteX1" fmla="*/ 101894 w 101893"/>
                <a:gd name="connsiteY1" fmla="*/ 107805 h 109425"/>
                <a:gd name="connsiteX2" fmla="*/ 79399 w 101893"/>
                <a:gd name="connsiteY2" fmla="*/ 107805 h 109425"/>
                <a:gd name="connsiteX3" fmla="*/ 79399 w 101893"/>
                <a:gd name="connsiteY3" fmla="*/ 84356 h 109425"/>
                <a:gd name="connsiteX4" fmla="*/ 65101 w 101893"/>
                <a:gd name="connsiteY4" fmla="*/ 102848 h 109425"/>
                <a:gd name="connsiteX5" fmla="*/ 41463 w 101893"/>
                <a:gd name="connsiteY5" fmla="*/ 109425 h 109425"/>
                <a:gd name="connsiteX6" fmla="*/ 11343 w 101893"/>
                <a:gd name="connsiteY6" fmla="*/ 97320 h 109425"/>
                <a:gd name="connsiteX7" fmla="*/ 0 w 101893"/>
                <a:gd name="connsiteY7" fmla="*/ 62719 h 109425"/>
                <a:gd name="connsiteX8" fmla="*/ 0 w 101893"/>
                <a:gd name="connsiteY8" fmla="*/ 95 h 109425"/>
                <a:gd name="connsiteX9" fmla="*/ 22304 w 101893"/>
                <a:gd name="connsiteY9" fmla="*/ 95 h 109425"/>
                <a:gd name="connsiteX10" fmla="*/ 22304 w 101893"/>
                <a:gd name="connsiteY10" fmla="*/ 60336 h 109425"/>
                <a:gd name="connsiteX11" fmla="*/ 29739 w 101893"/>
                <a:gd name="connsiteY11" fmla="*/ 82927 h 109425"/>
                <a:gd name="connsiteX12" fmla="*/ 50041 w 101893"/>
                <a:gd name="connsiteY12" fmla="*/ 90838 h 109425"/>
                <a:gd name="connsiteX13" fmla="*/ 71392 w 101893"/>
                <a:gd name="connsiteY13" fmla="*/ 82260 h 109425"/>
                <a:gd name="connsiteX14" fmla="*/ 79399 w 101893"/>
                <a:gd name="connsiteY14" fmla="*/ 57191 h 109425"/>
                <a:gd name="connsiteX15" fmla="*/ 79399 w 101893"/>
                <a:gd name="connsiteY15" fmla="*/ 0 h 109425"/>
                <a:gd name="connsiteX16" fmla="*/ 101894 w 101893"/>
                <a:gd name="connsiteY16" fmla="*/ 0 h 10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1893" h="109425">
                  <a:moveTo>
                    <a:pt x="101894" y="0"/>
                  </a:moveTo>
                  <a:lnTo>
                    <a:pt x="101894" y="107805"/>
                  </a:lnTo>
                  <a:lnTo>
                    <a:pt x="79399" y="107805"/>
                  </a:lnTo>
                  <a:lnTo>
                    <a:pt x="79399" y="84356"/>
                  </a:lnTo>
                  <a:cubicBezTo>
                    <a:pt x="76635" y="92268"/>
                    <a:pt x="71869" y="98464"/>
                    <a:pt x="65101" y="102848"/>
                  </a:cubicBezTo>
                  <a:cubicBezTo>
                    <a:pt x="58334" y="107233"/>
                    <a:pt x="50422" y="109425"/>
                    <a:pt x="41463" y="109425"/>
                  </a:cubicBezTo>
                  <a:cubicBezTo>
                    <a:pt x="28976" y="109425"/>
                    <a:pt x="18873" y="105422"/>
                    <a:pt x="11343" y="97320"/>
                  </a:cubicBezTo>
                  <a:cubicBezTo>
                    <a:pt x="3813" y="89218"/>
                    <a:pt x="0" y="77684"/>
                    <a:pt x="0" y="62719"/>
                  </a:cubicBezTo>
                  <a:lnTo>
                    <a:pt x="0" y="95"/>
                  </a:lnTo>
                  <a:lnTo>
                    <a:pt x="22304" y="95"/>
                  </a:lnTo>
                  <a:lnTo>
                    <a:pt x="22304" y="60336"/>
                  </a:lnTo>
                  <a:cubicBezTo>
                    <a:pt x="22304" y="70154"/>
                    <a:pt x="24782" y="77684"/>
                    <a:pt x="29739" y="82927"/>
                  </a:cubicBezTo>
                  <a:cubicBezTo>
                    <a:pt x="34695" y="88169"/>
                    <a:pt x="41463" y="90838"/>
                    <a:pt x="50041" y="90838"/>
                  </a:cubicBezTo>
                  <a:cubicBezTo>
                    <a:pt x="58620" y="90838"/>
                    <a:pt x="66055" y="87978"/>
                    <a:pt x="71392" y="82260"/>
                  </a:cubicBezTo>
                  <a:cubicBezTo>
                    <a:pt x="76730" y="76540"/>
                    <a:pt x="79399" y="68152"/>
                    <a:pt x="79399" y="57191"/>
                  </a:cubicBezTo>
                  <a:lnTo>
                    <a:pt x="79399" y="0"/>
                  </a:lnTo>
                  <a:lnTo>
                    <a:pt x="101894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29D70808-B9A9-8E7D-529F-77F489B72297}"/>
                </a:ext>
              </a:extLst>
            </p:cNvPr>
            <p:cNvSpPr/>
            <p:nvPr/>
          </p:nvSpPr>
          <p:spPr>
            <a:xfrm>
              <a:off x="19404063" y="12639735"/>
              <a:ext cx="85594" cy="110378"/>
            </a:xfrm>
            <a:custGeom>
              <a:avLst/>
              <a:gdLst>
                <a:gd name="connsiteX0" fmla="*/ 70534 w 85594"/>
                <a:gd name="connsiteY0" fmla="*/ 9532 h 110378"/>
                <a:gd name="connsiteX1" fmla="*/ 84546 w 85594"/>
                <a:gd name="connsiteY1" fmla="*/ 35458 h 110378"/>
                <a:gd name="connsiteX2" fmla="*/ 63386 w 85594"/>
                <a:gd name="connsiteY2" fmla="*/ 35458 h 110378"/>
                <a:gd name="connsiteX3" fmla="*/ 55856 w 85594"/>
                <a:gd name="connsiteY3" fmla="*/ 21256 h 110378"/>
                <a:gd name="connsiteX4" fmla="*/ 39556 w 85594"/>
                <a:gd name="connsiteY4" fmla="*/ 15918 h 110378"/>
                <a:gd name="connsiteX5" fmla="*/ 26498 w 85594"/>
                <a:gd name="connsiteY5" fmla="*/ 19921 h 110378"/>
                <a:gd name="connsiteX6" fmla="*/ 21923 w 85594"/>
                <a:gd name="connsiteY6" fmla="*/ 30788 h 110378"/>
                <a:gd name="connsiteX7" fmla="*/ 25259 w 85594"/>
                <a:gd name="connsiteY7" fmla="*/ 38985 h 110378"/>
                <a:gd name="connsiteX8" fmla="*/ 33551 w 85594"/>
                <a:gd name="connsiteY8" fmla="*/ 43846 h 110378"/>
                <a:gd name="connsiteX9" fmla="*/ 47754 w 85594"/>
                <a:gd name="connsiteY9" fmla="*/ 47754 h 110378"/>
                <a:gd name="connsiteX10" fmla="*/ 67389 w 85594"/>
                <a:gd name="connsiteY10" fmla="*/ 53378 h 110378"/>
                <a:gd name="connsiteX11" fmla="*/ 80257 w 85594"/>
                <a:gd name="connsiteY11" fmla="*/ 62719 h 110378"/>
                <a:gd name="connsiteX12" fmla="*/ 85595 w 85594"/>
                <a:gd name="connsiteY12" fmla="*/ 80067 h 110378"/>
                <a:gd name="connsiteX13" fmla="*/ 75300 w 85594"/>
                <a:gd name="connsiteY13" fmla="*/ 101990 h 110378"/>
                <a:gd name="connsiteX14" fmla="*/ 47563 w 85594"/>
                <a:gd name="connsiteY14" fmla="*/ 110378 h 110378"/>
                <a:gd name="connsiteX15" fmla="*/ 14965 w 85594"/>
                <a:gd name="connsiteY15" fmla="*/ 100942 h 110378"/>
                <a:gd name="connsiteX16" fmla="*/ 0 w 85594"/>
                <a:gd name="connsiteY16" fmla="*/ 74729 h 110378"/>
                <a:gd name="connsiteX17" fmla="*/ 21732 w 85594"/>
                <a:gd name="connsiteY17" fmla="*/ 74729 h 110378"/>
                <a:gd name="connsiteX18" fmla="*/ 29548 w 85594"/>
                <a:gd name="connsiteY18" fmla="*/ 89027 h 110378"/>
                <a:gd name="connsiteX19" fmla="*/ 47563 w 85594"/>
                <a:gd name="connsiteY19" fmla="*/ 94460 h 110378"/>
                <a:gd name="connsiteX20" fmla="*/ 60145 w 85594"/>
                <a:gd name="connsiteY20" fmla="*/ 90266 h 110378"/>
                <a:gd name="connsiteX21" fmla="*/ 64720 w 85594"/>
                <a:gd name="connsiteY21" fmla="*/ 79591 h 110378"/>
                <a:gd name="connsiteX22" fmla="*/ 61194 w 85594"/>
                <a:gd name="connsiteY22" fmla="*/ 70631 h 110378"/>
                <a:gd name="connsiteX23" fmla="*/ 52424 w 85594"/>
                <a:gd name="connsiteY23" fmla="*/ 65484 h 110378"/>
                <a:gd name="connsiteX24" fmla="*/ 37936 w 85594"/>
                <a:gd name="connsiteY24" fmla="*/ 61671 h 110378"/>
                <a:gd name="connsiteX25" fmla="*/ 18873 w 85594"/>
                <a:gd name="connsiteY25" fmla="*/ 56238 h 110378"/>
                <a:gd name="connsiteX26" fmla="*/ 6386 w 85594"/>
                <a:gd name="connsiteY26" fmla="*/ 47373 h 110378"/>
                <a:gd name="connsiteX27" fmla="*/ 1239 w 85594"/>
                <a:gd name="connsiteY27" fmla="*/ 30692 h 110378"/>
                <a:gd name="connsiteX28" fmla="*/ 11533 w 85594"/>
                <a:gd name="connsiteY28" fmla="*/ 8483 h 110378"/>
                <a:gd name="connsiteX29" fmla="*/ 40033 w 85594"/>
                <a:gd name="connsiteY29" fmla="*/ 0 h 110378"/>
                <a:gd name="connsiteX30" fmla="*/ 70439 w 85594"/>
                <a:gd name="connsiteY30" fmla="*/ 9722 h 110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5594" h="110378">
                  <a:moveTo>
                    <a:pt x="70534" y="9532"/>
                  </a:moveTo>
                  <a:cubicBezTo>
                    <a:pt x="78160" y="16013"/>
                    <a:pt x="82830" y="24592"/>
                    <a:pt x="84546" y="35458"/>
                  </a:cubicBezTo>
                  <a:lnTo>
                    <a:pt x="63386" y="35458"/>
                  </a:lnTo>
                  <a:cubicBezTo>
                    <a:pt x="62433" y="29549"/>
                    <a:pt x="59954" y="24878"/>
                    <a:pt x="55856" y="21256"/>
                  </a:cubicBezTo>
                  <a:cubicBezTo>
                    <a:pt x="51757" y="17634"/>
                    <a:pt x="46324" y="15918"/>
                    <a:pt x="39556" y="15918"/>
                  </a:cubicBezTo>
                  <a:cubicBezTo>
                    <a:pt x="33933" y="15918"/>
                    <a:pt x="29644" y="17253"/>
                    <a:pt x="26498" y="19921"/>
                  </a:cubicBezTo>
                  <a:cubicBezTo>
                    <a:pt x="23448" y="22590"/>
                    <a:pt x="21923" y="26212"/>
                    <a:pt x="21923" y="30788"/>
                  </a:cubicBezTo>
                  <a:cubicBezTo>
                    <a:pt x="21923" y="34219"/>
                    <a:pt x="23067" y="36888"/>
                    <a:pt x="25259" y="38985"/>
                  </a:cubicBezTo>
                  <a:cubicBezTo>
                    <a:pt x="27451" y="41082"/>
                    <a:pt x="30216" y="42702"/>
                    <a:pt x="33551" y="43846"/>
                  </a:cubicBezTo>
                  <a:cubicBezTo>
                    <a:pt x="36888" y="44990"/>
                    <a:pt x="41558" y="46324"/>
                    <a:pt x="47754" y="47754"/>
                  </a:cubicBezTo>
                  <a:cubicBezTo>
                    <a:pt x="55856" y="49565"/>
                    <a:pt x="62433" y="51472"/>
                    <a:pt x="67389" y="53378"/>
                  </a:cubicBezTo>
                  <a:cubicBezTo>
                    <a:pt x="72441" y="55380"/>
                    <a:pt x="76730" y="58430"/>
                    <a:pt x="80257" y="62719"/>
                  </a:cubicBezTo>
                  <a:cubicBezTo>
                    <a:pt x="83879" y="67009"/>
                    <a:pt x="85595" y="72728"/>
                    <a:pt x="85595" y="80067"/>
                  </a:cubicBezTo>
                  <a:cubicBezTo>
                    <a:pt x="85595" y="89027"/>
                    <a:pt x="82163" y="96367"/>
                    <a:pt x="75300" y="101990"/>
                  </a:cubicBezTo>
                  <a:cubicBezTo>
                    <a:pt x="68437" y="107614"/>
                    <a:pt x="59192" y="110378"/>
                    <a:pt x="47563" y="110378"/>
                  </a:cubicBezTo>
                  <a:cubicBezTo>
                    <a:pt x="34124" y="110378"/>
                    <a:pt x="23257" y="107233"/>
                    <a:pt x="14965" y="100942"/>
                  </a:cubicBezTo>
                  <a:cubicBezTo>
                    <a:pt x="6672" y="94651"/>
                    <a:pt x="1716" y="85977"/>
                    <a:pt x="0" y="74729"/>
                  </a:cubicBezTo>
                  <a:lnTo>
                    <a:pt x="21732" y="74729"/>
                  </a:lnTo>
                  <a:cubicBezTo>
                    <a:pt x="22400" y="80639"/>
                    <a:pt x="24973" y="85405"/>
                    <a:pt x="29548" y="89027"/>
                  </a:cubicBezTo>
                  <a:cubicBezTo>
                    <a:pt x="34124" y="92649"/>
                    <a:pt x="40128" y="94460"/>
                    <a:pt x="47563" y="94460"/>
                  </a:cubicBezTo>
                  <a:cubicBezTo>
                    <a:pt x="52901" y="94460"/>
                    <a:pt x="57095" y="93031"/>
                    <a:pt x="60145" y="90266"/>
                  </a:cubicBezTo>
                  <a:cubicBezTo>
                    <a:pt x="63195" y="87502"/>
                    <a:pt x="64720" y="83880"/>
                    <a:pt x="64720" y="79591"/>
                  </a:cubicBezTo>
                  <a:cubicBezTo>
                    <a:pt x="64720" y="75778"/>
                    <a:pt x="63576" y="72823"/>
                    <a:pt x="61194" y="70631"/>
                  </a:cubicBezTo>
                  <a:cubicBezTo>
                    <a:pt x="58811" y="68438"/>
                    <a:pt x="55951" y="66723"/>
                    <a:pt x="52424" y="65484"/>
                  </a:cubicBezTo>
                  <a:cubicBezTo>
                    <a:pt x="48898" y="64244"/>
                    <a:pt x="44036" y="63005"/>
                    <a:pt x="37936" y="61671"/>
                  </a:cubicBezTo>
                  <a:cubicBezTo>
                    <a:pt x="30120" y="59860"/>
                    <a:pt x="23734" y="58049"/>
                    <a:pt x="18873" y="56238"/>
                  </a:cubicBezTo>
                  <a:cubicBezTo>
                    <a:pt x="14012" y="54427"/>
                    <a:pt x="9818" y="51472"/>
                    <a:pt x="6386" y="47373"/>
                  </a:cubicBezTo>
                  <a:cubicBezTo>
                    <a:pt x="2955" y="43275"/>
                    <a:pt x="1239" y="37650"/>
                    <a:pt x="1239" y="30692"/>
                  </a:cubicBezTo>
                  <a:cubicBezTo>
                    <a:pt x="1239" y="21542"/>
                    <a:pt x="4670" y="14107"/>
                    <a:pt x="11533" y="8483"/>
                  </a:cubicBezTo>
                  <a:cubicBezTo>
                    <a:pt x="18396" y="2859"/>
                    <a:pt x="27833" y="0"/>
                    <a:pt x="40033" y="0"/>
                  </a:cubicBezTo>
                  <a:cubicBezTo>
                    <a:pt x="52234" y="0"/>
                    <a:pt x="62814" y="3241"/>
                    <a:pt x="70439" y="972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50" name="Titre 49">
            <a:extLst>
              <a:ext uri="{FF2B5EF4-FFF2-40B4-BE49-F238E27FC236}">
                <a16:creationId xmlns:a16="http://schemas.microsoft.com/office/drawing/2014/main" id="{0BB6AC02-DD66-1BBE-0580-D4A5A5A7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47" y="3473338"/>
            <a:ext cx="8689222" cy="2986459"/>
          </a:xfrm>
        </p:spPr>
        <p:txBody>
          <a:bodyPr wrap="square" anchor="b" anchorCtr="0">
            <a:spAutoFit/>
          </a:bodyPr>
          <a:lstStyle>
            <a:lvl1pPr>
              <a:defRPr sz="10400">
                <a:solidFill>
                  <a:schemeClr val="bg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287470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5846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F4DA7-7D08-8ACE-BEA0-255C1507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C85102-7B0B-D76A-83DE-28A2EEF34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98E4D1-5917-BDAA-046A-4E4DF48E7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E7EC-38C8-4673-AB03-5DDA17E30BA1}" type="datetime4">
              <a:rPr lang="fr-FR" smtClean="0"/>
              <a:t>7 décembre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537C9A-46D9-8032-0441-90F2B7F78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B5606D-6875-6244-F3CF-E5D4C2E3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60BF-C460-4FB3-AB63-4430F31C2F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7622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ous-partie_niveau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813D8739-85F3-112A-7C9B-9EFE25148E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1396971" cy="6856075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Insérer une image pleine page avec un motif fort à droite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051B994E-91EE-861A-7ED0-3A239B8352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8499" y="2817280"/>
            <a:ext cx="4899402" cy="287002"/>
          </a:xfrm>
        </p:spPr>
        <p:txBody>
          <a:bodyPr vert="horz" lIns="91440" tIns="45720" rIns="91440" bIns="45720" rtlCol="0">
            <a:spAutoFit/>
          </a:bodyPr>
          <a:lstStyle>
            <a:lvl1pPr>
              <a:spcBef>
                <a:spcPts val="0"/>
              </a:spcBef>
              <a:defRPr lang="fr-FR" dirty="0">
                <a:solidFill>
                  <a:schemeClr val="bg1"/>
                </a:solidFill>
              </a:defRPr>
            </a:lvl1pPr>
          </a:lstStyle>
          <a:p>
            <a:pPr marL="0" lvl="0" indent="0" defTabSz="554492">
              <a:spcBef>
                <a:spcPts val="606"/>
              </a:spcBef>
              <a:spcAft>
                <a:spcPts val="600"/>
              </a:spcAft>
              <a:buClr>
                <a:schemeClr val="tx2"/>
              </a:buClr>
              <a:buNone/>
            </a:pPr>
            <a:r>
              <a:rPr lang="fr-FR"/>
              <a:t>Description de la sous-partie</a:t>
            </a:r>
          </a:p>
        </p:txBody>
      </p:sp>
      <p:sp>
        <p:nvSpPr>
          <p:cNvPr id="27" name="Titre 17">
            <a:extLst>
              <a:ext uri="{FF2B5EF4-FFF2-40B4-BE49-F238E27FC236}">
                <a16:creationId xmlns:a16="http://schemas.microsoft.com/office/drawing/2014/main" id="{14682711-49D2-59FA-C651-C34FC667BF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369" y="971076"/>
            <a:ext cx="4902532" cy="1361270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lang="fr-FR" sz="44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4851"/>
              </a:lnSpc>
            </a:pPr>
            <a:r>
              <a:rPr lang="fr-FR"/>
              <a:t>Titre de la sous-partie</a:t>
            </a:r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EF7D9C66-60E1-2922-CA29-DB33673DD4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5369" y="360437"/>
            <a:ext cx="9817431" cy="263149"/>
          </a:xfrm>
          <a:noFill/>
        </p:spPr>
        <p:txBody>
          <a:bodyPr wrap="square"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Reprendre le titre de la partie ou le numéro du lot</a:t>
            </a: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12A480E5-1EED-DFE2-12F4-F017695F0CB4}"/>
              </a:ext>
            </a:extLst>
          </p:cNvPr>
          <p:cNvSpPr/>
          <p:nvPr userDrawn="1"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E817936F-5987-FE42-7A9D-B603502E4FE0}"/>
              </a:ext>
            </a:extLst>
          </p:cNvPr>
          <p:cNvSpPr/>
          <p:nvPr userDrawn="1"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10" name="Graphique 21">
            <a:extLst>
              <a:ext uri="{FF2B5EF4-FFF2-40B4-BE49-F238E27FC236}">
                <a16:creationId xmlns:a16="http://schemas.microsoft.com/office/drawing/2014/main" id="{9E1BF114-166D-68F5-346B-D9EAE997E825}"/>
              </a:ext>
            </a:extLst>
          </p:cNvPr>
          <p:cNvGrpSpPr/>
          <p:nvPr userDrawn="1"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12" name="Forme libre : forme 3">
              <a:extLst>
                <a:ext uri="{FF2B5EF4-FFF2-40B4-BE49-F238E27FC236}">
                  <a16:creationId xmlns:a16="http://schemas.microsoft.com/office/drawing/2014/main" id="{A62FFC20-86DB-A7A2-C7CB-A9219F8C4B67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13" name="Forme libre : forme 4">
              <a:extLst>
                <a:ext uri="{FF2B5EF4-FFF2-40B4-BE49-F238E27FC236}">
                  <a16:creationId xmlns:a16="http://schemas.microsoft.com/office/drawing/2014/main" id="{E728315D-854D-1E86-469A-BB7B9C753129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D882DE2-9400-C306-C84E-15CF92F9D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37570" y="25729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728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4" name="Espace réservé du numéro de diapositive 18">
            <a:extLst>
              <a:ext uri="{FF2B5EF4-FFF2-40B4-BE49-F238E27FC236}">
                <a16:creationId xmlns:a16="http://schemas.microsoft.com/office/drawing/2014/main" id="{F92265EA-7B84-BEB9-BFE0-90E472A70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253" y="165403"/>
            <a:ext cx="420073" cy="365125"/>
          </a:xfrm>
          <a:prstGeom prst="rect">
            <a:avLst/>
          </a:prstGeom>
        </p:spPr>
        <p:txBody>
          <a:bodyPr/>
          <a:lstStyle>
            <a:lvl1pPr algn="ctr">
              <a:defRPr lang="en-US" sz="800" b="1" smtClean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8042310B-17DC-C845-9B99-8FE29D3E969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6" name="TextBox 79">
            <a:extLst>
              <a:ext uri="{FF2B5EF4-FFF2-40B4-BE49-F238E27FC236}">
                <a16:creationId xmlns:a16="http://schemas.microsoft.com/office/drawing/2014/main" id="{D0CA99E6-F5CF-9D74-FD1C-82245E69F394}"/>
              </a:ext>
            </a:extLst>
          </p:cNvPr>
          <p:cNvSpPr txBox="1"/>
          <p:nvPr userDrawn="1"/>
        </p:nvSpPr>
        <p:spPr>
          <a:xfrm rot="16200000">
            <a:off x="-542386" y="6323510"/>
            <a:ext cx="70403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R</a:t>
            </a:r>
            <a:r>
              <a:rPr lang="en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ègle de trois</a:t>
            </a:r>
          </a:p>
        </p:txBody>
      </p:sp>
      <p:sp>
        <p:nvSpPr>
          <p:cNvPr id="28" name="TextBox 80">
            <a:extLst>
              <a:ext uri="{FF2B5EF4-FFF2-40B4-BE49-F238E27FC236}">
                <a16:creationId xmlns:a16="http://schemas.microsoft.com/office/drawing/2014/main" id="{69E9CEF9-2D4E-EDEE-B54F-1E96E843D763}"/>
              </a:ext>
            </a:extLst>
          </p:cNvPr>
          <p:cNvSpPr txBox="1"/>
          <p:nvPr userDrawn="1"/>
        </p:nvSpPr>
        <p:spPr>
          <a:xfrm rot="16200000">
            <a:off x="-775222" y="6379615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Divisé par 2 ou 4</a:t>
            </a:r>
            <a:endParaRPr lang="en-FR" sz="600">
              <a:solidFill>
                <a:schemeClr val="tx1">
                  <a:lumMod val="50000"/>
                  <a:lumOff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9" name="TextBox 81">
            <a:extLst>
              <a:ext uri="{FF2B5EF4-FFF2-40B4-BE49-F238E27FC236}">
                <a16:creationId xmlns:a16="http://schemas.microsoft.com/office/drawing/2014/main" id="{A8767219-9A3B-5F52-9754-237DB5758855}"/>
              </a:ext>
            </a:extLst>
          </p:cNvPr>
          <p:cNvSpPr txBox="1"/>
          <p:nvPr userDrawn="1"/>
        </p:nvSpPr>
        <p:spPr>
          <a:xfrm rot="16200000">
            <a:off x="-1012121" y="6408469"/>
            <a:ext cx="8739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Ratio nombre d’or</a:t>
            </a:r>
            <a:endParaRPr lang="en-FR" sz="600">
              <a:solidFill>
                <a:schemeClr val="tx1">
                  <a:lumMod val="50000"/>
                  <a:lumOff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2E6652-2C06-F9A5-5C8D-59319A311497}"/>
              </a:ext>
            </a:extLst>
          </p:cNvPr>
          <p:cNvSpPr txBox="1"/>
          <p:nvPr userDrawn="1"/>
        </p:nvSpPr>
        <p:spPr>
          <a:xfrm rot="16200000">
            <a:off x="-2531255" y="5123182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Guide pour gérer les alignements verticaux</a:t>
            </a:r>
            <a:endParaRPr lang="en-US" sz="1200" b="0" i="1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ACF337F9-D89D-92A0-C27D-BADABFF49F3A}"/>
              </a:ext>
            </a:extLst>
          </p:cNvPr>
          <p:cNvGrpSpPr/>
          <p:nvPr userDrawn="1"/>
        </p:nvGrpSpPr>
        <p:grpSpPr>
          <a:xfrm>
            <a:off x="-686042" y="971076"/>
            <a:ext cx="532402" cy="5086823"/>
            <a:chOff x="-686042" y="1651818"/>
            <a:chExt cx="532402" cy="4406081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024D769E-3928-9ECF-C7C2-11F37CC41A3B}"/>
                </a:ext>
              </a:extLst>
            </p:cNvPr>
            <p:cNvGrpSpPr/>
            <p:nvPr userDrawn="1"/>
          </p:nvGrpSpPr>
          <p:grpSpPr>
            <a:xfrm>
              <a:off x="-686042" y="1651818"/>
              <a:ext cx="532402" cy="4406081"/>
              <a:chOff x="-686042" y="1667816"/>
              <a:chExt cx="532402" cy="4233649"/>
            </a:xfrm>
            <a:noFill/>
          </p:grpSpPr>
          <p:grpSp>
            <p:nvGrpSpPr>
              <p:cNvPr id="8" name="Group 65">
                <a:extLst>
                  <a:ext uri="{FF2B5EF4-FFF2-40B4-BE49-F238E27FC236}">
                    <a16:creationId xmlns:a16="http://schemas.microsoft.com/office/drawing/2014/main" id="{AA5FB440-2811-6980-DC08-7512F93C90E8}"/>
                  </a:ext>
                </a:extLst>
              </p:cNvPr>
              <p:cNvGrpSpPr/>
              <p:nvPr userDrawn="1"/>
            </p:nvGrpSpPr>
            <p:grpSpPr>
              <a:xfrm>
                <a:off x="-686042" y="1669575"/>
                <a:ext cx="76803" cy="4231890"/>
                <a:chOff x="-279739" y="1825625"/>
                <a:chExt cx="89877" cy="4231890"/>
              </a:xfrm>
              <a:grpFill/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058C2B8-64BC-637F-8563-5596218B96E2}"/>
                    </a:ext>
                  </a:extLst>
                </p:cNvPr>
                <p:cNvSpPr/>
                <p:nvPr/>
              </p:nvSpPr>
              <p:spPr bwMode="auto">
                <a:xfrm>
                  <a:off x="-279739" y="3552584"/>
                  <a:ext cx="88780" cy="2504931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7AA1239-D8E6-5551-C339-414236C02C1B}"/>
                    </a:ext>
                  </a:extLst>
                </p:cNvPr>
                <p:cNvSpPr/>
                <p:nvPr/>
              </p:nvSpPr>
              <p:spPr bwMode="auto">
                <a:xfrm>
                  <a:off x="-278640" y="1825625"/>
                  <a:ext cx="88778" cy="1602427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</p:grpSp>
          <p:grpSp>
            <p:nvGrpSpPr>
              <p:cNvPr id="9" name="Group 68">
                <a:extLst>
                  <a:ext uri="{FF2B5EF4-FFF2-40B4-BE49-F238E27FC236}">
                    <a16:creationId xmlns:a16="http://schemas.microsoft.com/office/drawing/2014/main" id="{76F6D13C-D6C6-4F37-272D-B7F87FA8BE6C}"/>
                  </a:ext>
                </a:extLst>
              </p:cNvPr>
              <p:cNvGrpSpPr/>
              <p:nvPr userDrawn="1"/>
            </p:nvGrpSpPr>
            <p:grpSpPr>
              <a:xfrm rot="10800000">
                <a:off x="-543939" y="1667816"/>
                <a:ext cx="89065" cy="4231889"/>
                <a:chOff x="-279739" y="1825626"/>
                <a:chExt cx="104227" cy="4231889"/>
              </a:xfrm>
              <a:grpFill/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432492C-2F8F-5883-1701-FC31B8FE9420}"/>
                    </a:ext>
                  </a:extLst>
                </p:cNvPr>
                <p:cNvSpPr/>
                <p:nvPr/>
              </p:nvSpPr>
              <p:spPr bwMode="auto">
                <a:xfrm>
                  <a:off x="-279739" y="3552584"/>
                  <a:ext cx="98743" cy="2504931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43DB2C-FAA3-6C69-812A-264AFE558383}"/>
                    </a:ext>
                  </a:extLst>
                </p:cNvPr>
                <p:cNvSpPr/>
                <p:nvPr/>
              </p:nvSpPr>
              <p:spPr bwMode="auto">
                <a:xfrm>
                  <a:off x="-278640" y="1825626"/>
                  <a:ext cx="103128" cy="1602427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EFDFC24-0C11-E9DB-1BEB-B762F3CE397C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1672248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0D13B44-038D-CAEE-EDBC-195431AB0903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2742715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3708DC5-A375-E9DA-AC05-2D82325987D1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3813182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6BC7D2D-19B4-0AB0-9621-78C55170AC3D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4883650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768EA63-923A-93F2-32F0-82C6C9A5F2E2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4591433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DBF64DB-DFF1-44E5-24BE-6D094D20BF91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3133916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631285-E9DF-CAA2-E065-017396534926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1676400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BA93782-5B69-C8D7-3102-4F59A3FC3B58}"/>
                </a:ext>
              </a:extLst>
            </p:cNvPr>
            <p:cNvSpPr/>
            <p:nvPr userDrawn="1"/>
          </p:nvSpPr>
          <p:spPr>
            <a:xfrm>
              <a:off x="-387701" y="3822440"/>
              <a:ext cx="80122" cy="80122"/>
            </a:xfrm>
            <a:prstGeom prst="ellipse">
              <a:avLst/>
            </a:prstGeom>
            <a:solidFill>
              <a:srgbClr val="86909A"/>
            </a:solidFill>
            <a:ln>
              <a:noFill/>
            </a:ln>
          </p:spPr>
          <p:txBody>
            <a:bodyPr wrap="square" lIns="182880" tIns="182880" rIns="182880" bIns="182880" rtlCol="0" anchor="ctr"/>
            <a:lstStyle/>
            <a:p>
              <a:pPr algn="l" defTabSz="554492">
                <a:spcAft>
                  <a:spcPts val="600"/>
                </a:spcAft>
              </a:pPr>
              <a:endParaRPr lang="fr-FR" sz="110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6276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Page de sommair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23">
            <a:extLst>
              <a:ext uri="{FF2B5EF4-FFF2-40B4-BE49-F238E27FC236}">
                <a16:creationId xmlns:a16="http://schemas.microsoft.com/office/drawing/2014/main" id="{2A4226E3-04CC-18CE-3F9C-6283363752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236749" cy="5654241"/>
          </a:xfrm>
          <a:custGeom>
            <a:avLst/>
            <a:gdLst>
              <a:gd name="connsiteX0" fmla="*/ 1971880 w 6986223"/>
              <a:gd name="connsiteY0" fmla="*/ 0 h 9324262"/>
              <a:gd name="connsiteX1" fmla="*/ 6948265 w 6986223"/>
              <a:gd name="connsiteY1" fmla="*/ 0 h 9324262"/>
              <a:gd name="connsiteX2" fmla="*/ 6958021 w 6986223"/>
              <a:gd name="connsiteY2" fmla="*/ 91012 h 9324262"/>
              <a:gd name="connsiteX3" fmla="*/ 6962287 w 6986223"/>
              <a:gd name="connsiteY3" fmla="*/ 1430585 h 9324262"/>
              <a:gd name="connsiteX4" fmla="*/ 45273 w 6986223"/>
              <a:gd name="connsiteY4" fmla="*/ 9315265 h 9324262"/>
              <a:gd name="connsiteX5" fmla="*/ 0 w 6986223"/>
              <a:gd name="connsiteY5" fmla="*/ 9324262 h 9324262"/>
              <a:gd name="connsiteX6" fmla="*/ 0 w 6986223"/>
              <a:gd name="connsiteY6" fmla="*/ 4126044 h 9324262"/>
              <a:gd name="connsiteX7" fmla="*/ 28610 w 6986223"/>
              <a:gd name="connsiteY7" fmla="*/ 4111461 h 9324262"/>
              <a:gd name="connsiteX8" fmla="*/ 2049770 w 6986223"/>
              <a:gd name="connsiteY8" fmla="*/ 1065494 h 9324262"/>
              <a:gd name="connsiteX9" fmla="*/ 1993511 w 6986223"/>
              <a:gd name="connsiteY9" fmla="*/ 98024 h 93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86223" h="9324262">
                <a:moveTo>
                  <a:pt x="1971880" y="0"/>
                </a:moveTo>
                <a:lnTo>
                  <a:pt x="6948265" y="0"/>
                </a:lnTo>
                <a:lnTo>
                  <a:pt x="6958021" y="91012"/>
                </a:lnTo>
                <a:cubicBezTo>
                  <a:pt x="6993736" y="530345"/>
                  <a:pt x="6995941" y="977756"/>
                  <a:pt x="6962287" y="1430585"/>
                </a:cubicBezTo>
                <a:cubicBezTo>
                  <a:pt x="6670622" y="5355102"/>
                  <a:pt x="3775301" y="8479040"/>
                  <a:pt x="45273" y="9315265"/>
                </a:cubicBezTo>
                <a:lnTo>
                  <a:pt x="0" y="9324262"/>
                </a:lnTo>
                <a:lnTo>
                  <a:pt x="0" y="4126044"/>
                </a:lnTo>
                <a:lnTo>
                  <a:pt x="28610" y="4111461"/>
                </a:lnTo>
                <a:cubicBezTo>
                  <a:pt x="1156705" y="3502625"/>
                  <a:pt x="1951434" y="2388660"/>
                  <a:pt x="2049770" y="1065494"/>
                </a:cubicBezTo>
                <a:cubicBezTo>
                  <a:pt x="2074354" y="734702"/>
                  <a:pt x="2053959" y="410408"/>
                  <a:pt x="1993511" y="98024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l’icône pour changer l’image</a:t>
            </a: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28200230-EE00-CB18-FE98-B4D6B3AFA489}"/>
              </a:ext>
            </a:extLst>
          </p:cNvPr>
          <p:cNvSpPr/>
          <p:nvPr userDrawn="1"/>
        </p:nvSpPr>
        <p:spPr>
          <a:xfrm>
            <a:off x="11397941" y="0"/>
            <a:ext cx="794059" cy="6858000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B5C63C2D-312C-96AA-A80F-C593CAD56FEC}"/>
              </a:ext>
            </a:extLst>
          </p:cNvPr>
          <p:cNvSpPr/>
          <p:nvPr userDrawn="1"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C80FA1-F71F-368E-9526-CFB3F5DEC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9700" y="1518834"/>
            <a:ext cx="5334000" cy="815608"/>
          </a:xfrm>
        </p:spPr>
        <p:txBody>
          <a:bodyPr vert="horz" lIns="91440" tIns="45720" rIns="91440" bIns="45720" rtlCol="0">
            <a:sp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fr-FR" sz="2000" dirty="0">
                <a:solidFill>
                  <a:schemeClr val="bg1"/>
                </a:solidFill>
              </a:defRPr>
            </a:lvl1pPr>
          </a:lstStyle>
          <a:p>
            <a:pPr marL="457200" lvl="0" indent="-457200" defTabSz="554492">
              <a:spcBef>
                <a:spcPts val="606"/>
              </a:spcBef>
              <a:spcAft>
                <a:spcPts val="600"/>
              </a:spcAft>
              <a:buClr>
                <a:schemeClr val="tx2"/>
              </a:buClr>
            </a:pPr>
            <a:r>
              <a:rPr lang="fr-FR"/>
              <a:t>Cliquez pour modifier les styles du texte du masque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F5DA0E10-B77F-F3C9-7113-35BB51E47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31" name="Espace réservé du pied de page 4">
            <a:extLst>
              <a:ext uri="{FF2B5EF4-FFF2-40B4-BE49-F238E27FC236}">
                <a16:creationId xmlns:a16="http://schemas.microsoft.com/office/drawing/2014/main" id="{EAB405FE-4634-E451-7B47-48E572E50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37570" y="25729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728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32" name="Espace réservé du numéro de diapositive 18">
            <a:extLst>
              <a:ext uri="{FF2B5EF4-FFF2-40B4-BE49-F238E27FC236}">
                <a16:creationId xmlns:a16="http://schemas.microsoft.com/office/drawing/2014/main" id="{0B352C8D-D63E-6D55-03C3-53152F53D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253" y="165403"/>
            <a:ext cx="420073" cy="365125"/>
          </a:xfrm>
          <a:prstGeom prst="rect">
            <a:avLst/>
          </a:prstGeom>
        </p:spPr>
        <p:txBody>
          <a:bodyPr/>
          <a:lstStyle>
            <a:lvl1pPr algn="ctr">
              <a:defRPr lang="en-US" sz="800" b="1" smtClean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8042310B-17DC-C845-9B99-8FE29D3E969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7" name="Titre 35">
            <a:extLst>
              <a:ext uri="{FF2B5EF4-FFF2-40B4-BE49-F238E27FC236}">
                <a16:creationId xmlns:a16="http://schemas.microsoft.com/office/drawing/2014/main" id="{9D57E03E-039D-6D25-DBDC-A37C4AD4E7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201" y="1344451"/>
            <a:ext cx="4075614" cy="775597"/>
          </a:xfrm>
          <a:noFill/>
        </p:spPr>
        <p:txBody>
          <a:bodyPr wrap="square" rtlCol="0">
            <a:spAutoFit/>
          </a:bodyPr>
          <a:lstStyle>
            <a:lvl1pPr>
              <a:defRPr lang="en-US" sz="4800" dirty="0">
                <a:solidFill>
                  <a:schemeClr val="bg1"/>
                </a:solidFill>
                <a:ea typeface="+mn-ea"/>
              </a:defRPr>
            </a:lvl1pPr>
          </a:lstStyle>
          <a:p>
            <a:pPr marL="0" lvl="0"/>
            <a:r>
              <a:rPr lang="fr-FR"/>
              <a:t>Sommaire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6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5493" y="1434366"/>
            <a:ext cx="5963716" cy="952471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7701" algn="l" defTabSz="554492" rtl="0" eaLnBrk="1" latinLnBrk="0" hangingPunct="1">
              <a:lnSpc>
                <a:spcPts val="5458"/>
              </a:lnSpc>
              <a:spcBef>
                <a:spcPts val="73"/>
              </a:spcBef>
              <a:buNone/>
              <a:defRPr lang="fr-FR" sz="4800" b="1" kern="1200" dirty="0">
                <a:solidFill>
                  <a:schemeClr val="bg1"/>
                </a:solidFill>
                <a:latin typeface="+mj-lt"/>
                <a:ea typeface="+mj-ea"/>
                <a:cs typeface="Poppins ExtraBold" panose="000009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>
                <a:latin typeface="+mj-lt"/>
                <a:cs typeface="Poppins ExtraBold" panose="00000900000000000000" pitchFamily="2" charset="0"/>
              </a:rPr>
              <a:t>Sommaire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31066733-9516-BE4E-43A0-A34E8E7D1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tx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815564CD-8785-B101-614B-74C477DD2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5493" y="2886059"/>
            <a:ext cx="5967489" cy="3668411"/>
          </a:xfrm>
        </p:spPr>
        <p:txBody>
          <a:bodyPr>
            <a:noAutofit/>
          </a:bodyPr>
          <a:lstStyle>
            <a:lvl1pPr marL="600700" indent="-60070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1pPr>
            <a:lvl2pPr marL="600700" indent="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1800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8F7A243F-04D8-A86D-C6C6-FC4D068BF5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236749" cy="5654241"/>
          </a:xfrm>
          <a:custGeom>
            <a:avLst/>
            <a:gdLst>
              <a:gd name="connsiteX0" fmla="*/ 1971880 w 6986223"/>
              <a:gd name="connsiteY0" fmla="*/ 0 h 9324262"/>
              <a:gd name="connsiteX1" fmla="*/ 6948265 w 6986223"/>
              <a:gd name="connsiteY1" fmla="*/ 0 h 9324262"/>
              <a:gd name="connsiteX2" fmla="*/ 6958021 w 6986223"/>
              <a:gd name="connsiteY2" fmla="*/ 91012 h 9324262"/>
              <a:gd name="connsiteX3" fmla="*/ 6962287 w 6986223"/>
              <a:gd name="connsiteY3" fmla="*/ 1430585 h 9324262"/>
              <a:gd name="connsiteX4" fmla="*/ 45273 w 6986223"/>
              <a:gd name="connsiteY4" fmla="*/ 9315265 h 9324262"/>
              <a:gd name="connsiteX5" fmla="*/ 0 w 6986223"/>
              <a:gd name="connsiteY5" fmla="*/ 9324262 h 9324262"/>
              <a:gd name="connsiteX6" fmla="*/ 0 w 6986223"/>
              <a:gd name="connsiteY6" fmla="*/ 4126044 h 9324262"/>
              <a:gd name="connsiteX7" fmla="*/ 28610 w 6986223"/>
              <a:gd name="connsiteY7" fmla="*/ 4111461 h 9324262"/>
              <a:gd name="connsiteX8" fmla="*/ 2049770 w 6986223"/>
              <a:gd name="connsiteY8" fmla="*/ 1065494 h 9324262"/>
              <a:gd name="connsiteX9" fmla="*/ 1993511 w 6986223"/>
              <a:gd name="connsiteY9" fmla="*/ 98024 h 93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86223" h="9324262">
                <a:moveTo>
                  <a:pt x="1971880" y="0"/>
                </a:moveTo>
                <a:lnTo>
                  <a:pt x="6948265" y="0"/>
                </a:lnTo>
                <a:lnTo>
                  <a:pt x="6958021" y="91012"/>
                </a:lnTo>
                <a:cubicBezTo>
                  <a:pt x="6993736" y="530345"/>
                  <a:pt x="6995941" y="977756"/>
                  <a:pt x="6962287" y="1430585"/>
                </a:cubicBezTo>
                <a:cubicBezTo>
                  <a:pt x="6670622" y="5355102"/>
                  <a:pt x="3775301" y="8479040"/>
                  <a:pt x="45273" y="9315265"/>
                </a:cubicBezTo>
                <a:lnTo>
                  <a:pt x="0" y="9324262"/>
                </a:lnTo>
                <a:lnTo>
                  <a:pt x="0" y="4126044"/>
                </a:lnTo>
                <a:lnTo>
                  <a:pt x="28610" y="4111461"/>
                </a:lnTo>
                <a:cubicBezTo>
                  <a:pt x="1156705" y="3502625"/>
                  <a:pt x="1951434" y="2388660"/>
                  <a:pt x="2049770" y="1065494"/>
                </a:cubicBezTo>
                <a:cubicBezTo>
                  <a:pt x="2074354" y="734702"/>
                  <a:pt x="2053959" y="410408"/>
                  <a:pt x="1993511" y="9802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Insérer </a:t>
            </a:r>
          </a:p>
          <a:p>
            <a:r>
              <a:rPr lang="fr-FR"/>
              <a:t>image </a:t>
            </a:r>
          </a:p>
          <a:p>
            <a:r>
              <a:rPr lang="fr-FR"/>
              <a:t>ici</a:t>
            </a:r>
          </a:p>
        </p:txBody>
      </p:sp>
    </p:spTree>
    <p:extLst>
      <p:ext uri="{BB962C8B-B14F-4D97-AF65-F5344CB8AC3E}">
        <p14:creationId xmlns:p14="http://schemas.microsoft.com/office/powerpoint/2010/main" val="40958496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u par défa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92051"/>
            <a:ext cx="9871029" cy="547842"/>
          </a:xfrm>
          <a:noFill/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fr-FR"/>
              <a:t>Titre du slide taille 32</a:t>
            </a:r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4F9C8CCD-EBA5-5A84-4676-57223226E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39871" y="1596125"/>
            <a:ext cx="9871029" cy="392864"/>
          </a:xfrm>
          <a:noFill/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698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Détail de la variante si plusieurs variantes se rapportant au même titre du slide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1" name="Espace réservé du texte 22">
            <a:extLst>
              <a:ext uri="{FF2B5EF4-FFF2-40B4-BE49-F238E27FC236}">
                <a16:creationId xmlns:a16="http://schemas.microsoft.com/office/drawing/2014/main" id="{1201E6B0-BEB4-F91D-F363-F1F1DA09D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9871" y="360437"/>
            <a:ext cx="9871029" cy="263149"/>
          </a:xfrm>
          <a:noFill/>
        </p:spPr>
        <p:txBody>
          <a:bodyPr wrap="square"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Reprendre le titre de la partie / reprendre le titre de la sous-partie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9E6800F6-C69D-A16F-6BB6-ADD7C7519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37570" y="25729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728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7" name="Espace réservé du numéro de diapositive 18">
            <a:extLst>
              <a:ext uri="{FF2B5EF4-FFF2-40B4-BE49-F238E27FC236}">
                <a16:creationId xmlns:a16="http://schemas.microsoft.com/office/drawing/2014/main" id="{908AD856-9FAA-A9D6-02CD-B72336B78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253" y="165403"/>
            <a:ext cx="420073" cy="365125"/>
          </a:xfrm>
          <a:prstGeom prst="rect">
            <a:avLst/>
          </a:prstGeom>
        </p:spPr>
        <p:txBody>
          <a:bodyPr/>
          <a:lstStyle>
            <a:lvl1pPr algn="ctr">
              <a:defRPr lang="en-US" sz="800" b="1" smtClean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8042310B-17DC-C845-9B99-8FE29D3E969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F02FD199-598F-2969-2C7E-DD285CC8568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39871" y="2365826"/>
            <a:ext cx="6556329" cy="366792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defRPr lang="fr-FR" dirty="0">
                <a:latin typeface="Poppins" pitchFamily="2" charset="77"/>
                <a:cs typeface="Poppins" pitchFamily="2" charset="77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defRPr lang="fr-FR" dirty="0">
                <a:latin typeface="Poppins" pitchFamily="2" charset="77"/>
                <a:cs typeface="Poppins" pitchFamily="2" charset="77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defRPr lang="fr-FR" dirty="0">
                <a:latin typeface="Poppins" pitchFamily="2" charset="77"/>
                <a:cs typeface="Poppins" pitchFamily="2" charset="77"/>
              </a:defRPr>
            </a:lvl3pPr>
            <a:lvl4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defRPr lang="fr-FR" dirty="0">
                <a:latin typeface="Poppins" pitchFamily="2" charset="77"/>
                <a:cs typeface="Poppins" pitchFamily="2" charset="77"/>
              </a:defRPr>
            </a:lvl4pPr>
            <a:lvl5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defRPr lang="fr-FR" dirty="0">
                <a:latin typeface="Poppins" pitchFamily="2" charset="77"/>
                <a:cs typeface="Poppins" pitchFamily="2" charset="77"/>
              </a:defRPr>
            </a:lvl5pPr>
          </a:lstStyle>
          <a:p>
            <a:pPr lvl="0">
              <a:spcAft>
                <a:spcPts val="600"/>
              </a:spcAft>
            </a:pPr>
            <a:r>
              <a:rPr lang="fr-FR"/>
              <a:t>At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eos</a:t>
            </a:r>
            <a:r>
              <a:rPr lang="fr-FR"/>
              <a:t> et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</a:t>
            </a:r>
          </a:p>
          <a:p>
            <a:pPr lvl="0">
              <a:spcAft>
                <a:spcPts val="600"/>
              </a:spcAft>
            </a:pPr>
            <a:r>
              <a:rPr lang="fr-FR"/>
              <a:t>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 </a:t>
            </a:r>
            <a:r>
              <a:rPr lang="fr-FR" err="1"/>
              <a:t>optio</a:t>
            </a:r>
            <a:r>
              <a:rPr lang="fr-FR"/>
              <a:t> </a:t>
            </a:r>
            <a:r>
              <a:rPr lang="fr-FR" err="1"/>
              <a:t>cumque</a:t>
            </a:r>
            <a:r>
              <a:rPr lang="fr-FR"/>
              <a:t> nihil </a:t>
            </a:r>
            <a:r>
              <a:rPr lang="fr-FR" err="1"/>
              <a:t>impedit</a:t>
            </a:r>
            <a:r>
              <a:rPr lang="fr-FR"/>
              <a:t> quo minus id quod maxime </a:t>
            </a:r>
            <a:r>
              <a:rPr lang="fr-FR" err="1"/>
              <a:t>placeat</a:t>
            </a:r>
            <a:r>
              <a:rPr lang="fr-FR"/>
              <a:t> </a:t>
            </a:r>
            <a:r>
              <a:rPr lang="fr-FR" err="1"/>
              <a:t>facere</a:t>
            </a:r>
            <a:r>
              <a:rPr lang="fr-FR"/>
              <a:t> </a:t>
            </a:r>
            <a:r>
              <a:rPr lang="fr-FR" err="1"/>
              <a:t>possimus</a:t>
            </a:r>
            <a:r>
              <a:rPr lang="fr-FR"/>
              <a:t>, </a:t>
            </a:r>
            <a:r>
              <a:rPr lang="fr-FR" err="1"/>
              <a:t>omnis</a:t>
            </a:r>
            <a:r>
              <a:rPr lang="fr-FR"/>
              <a:t> </a:t>
            </a:r>
            <a:r>
              <a:rPr lang="fr-FR" err="1"/>
              <a:t>voluptas</a:t>
            </a:r>
            <a:r>
              <a:rPr lang="fr-FR"/>
              <a:t> </a:t>
            </a:r>
            <a:r>
              <a:rPr lang="fr-FR" err="1"/>
              <a:t>assumenda</a:t>
            </a:r>
            <a:r>
              <a:rPr lang="fr-FR"/>
              <a:t> est, </a:t>
            </a:r>
            <a:r>
              <a:rPr lang="fr-FR" err="1"/>
              <a:t>omnis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repellendus</a:t>
            </a:r>
            <a:r>
              <a:rPr lang="fr-FR"/>
              <a:t>.</a:t>
            </a:r>
          </a:p>
          <a:p>
            <a:pPr lvl="0">
              <a:spcAft>
                <a:spcPts val="600"/>
              </a:spcAft>
            </a:pPr>
            <a:r>
              <a:rPr lang="fr-FR" err="1"/>
              <a:t>Temporibus</a:t>
            </a:r>
            <a:r>
              <a:rPr lang="fr-FR"/>
              <a:t> </a:t>
            </a:r>
            <a:r>
              <a:rPr lang="fr-FR" err="1"/>
              <a:t>autem</a:t>
            </a:r>
            <a:r>
              <a:rPr lang="fr-FR"/>
              <a:t> </a:t>
            </a:r>
            <a:r>
              <a:rPr lang="fr-FR" err="1"/>
              <a:t>quibusdam</a:t>
            </a:r>
            <a:r>
              <a:rPr lang="fr-FR"/>
              <a:t> et </a:t>
            </a:r>
            <a:r>
              <a:rPr lang="fr-FR" err="1"/>
              <a:t>aut</a:t>
            </a:r>
            <a:r>
              <a:rPr lang="fr-FR"/>
              <a:t> </a:t>
            </a:r>
            <a:r>
              <a:rPr lang="fr-FR" err="1"/>
              <a:t>officiis</a:t>
            </a:r>
            <a:r>
              <a:rPr lang="fr-FR"/>
              <a:t> </a:t>
            </a:r>
            <a:r>
              <a:rPr lang="fr-FR" err="1"/>
              <a:t>debitis</a:t>
            </a:r>
            <a:r>
              <a:rPr lang="fr-FR"/>
              <a:t> </a:t>
            </a:r>
            <a:r>
              <a:rPr lang="fr-FR" err="1"/>
              <a:t>aut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necessitatibus</a:t>
            </a:r>
            <a:r>
              <a:rPr lang="fr-FR"/>
              <a:t> </a:t>
            </a:r>
            <a:r>
              <a:rPr lang="fr-FR" err="1"/>
              <a:t>saepe</a:t>
            </a:r>
            <a:r>
              <a:rPr lang="fr-FR"/>
              <a:t> </a:t>
            </a:r>
            <a:r>
              <a:rPr lang="fr-FR" err="1"/>
              <a:t>eveniet</a:t>
            </a:r>
            <a:r>
              <a:rPr lang="fr-FR"/>
              <a:t> ut et </a:t>
            </a:r>
            <a:r>
              <a:rPr lang="fr-FR" err="1"/>
              <a:t>voluptates</a:t>
            </a:r>
            <a:r>
              <a:rPr lang="fr-FR"/>
              <a:t> </a:t>
            </a:r>
            <a:r>
              <a:rPr lang="fr-FR" err="1"/>
              <a:t>repudiandae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et </a:t>
            </a:r>
            <a:r>
              <a:rPr lang="fr-FR" err="1"/>
              <a:t>molestiae</a:t>
            </a:r>
            <a:r>
              <a:rPr lang="fr-FR"/>
              <a:t> non </a:t>
            </a:r>
            <a:r>
              <a:rPr lang="fr-FR" err="1"/>
              <a:t>recusandae</a:t>
            </a:r>
            <a:r>
              <a:rPr lang="fr-FR"/>
              <a:t>. </a:t>
            </a:r>
            <a:r>
              <a:rPr lang="fr-FR" err="1"/>
              <a:t>Itaque</a:t>
            </a:r>
            <a:r>
              <a:rPr lang="fr-FR"/>
              <a:t> </a:t>
            </a:r>
            <a:r>
              <a:rPr lang="fr-FR" err="1"/>
              <a:t>earum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hic </a:t>
            </a:r>
            <a:r>
              <a:rPr lang="fr-FR" err="1"/>
              <a:t>tenetur</a:t>
            </a:r>
            <a:r>
              <a:rPr lang="fr-FR"/>
              <a:t> a </a:t>
            </a:r>
            <a:r>
              <a:rPr lang="fr-FR" err="1"/>
              <a:t>sapiente</a:t>
            </a:r>
            <a:r>
              <a:rPr lang="fr-FR"/>
              <a:t> </a:t>
            </a:r>
            <a:r>
              <a:rPr lang="fr-FR" err="1"/>
              <a:t>delectus</a:t>
            </a:r>
            <a:r>
              <a:rPr lang="fr-FR"/>
              <a:t>, ut </a:t>
            </a:r>
            <a:r>
              <a:rPr lang="fr-FR" err="1"/>
              <a:t>aut</a:t>
            </a:r>
            <a:r>
              <a:rPr lang="fr-FR"/>
              <a:t> </a:t>
            </a:r>
            <a:r>
              <a:rPr lang="fr-FR" err="1"/>
              <a:t>reiciendis</a:t>
            </a:r>
            <a:r>
              <a:rPr lang="fr-FR"/>
              <a:t> </a:t>
            </a:r>
            <a:r>
              <a:rPr lang="fr-FR" err="1"/>
              <a:t>voluptatibus</a:t>
            </a:r>
            <a:r>
              <a:rPr lang="fr-FR"/>
              <a:t> </a:t>
            </a:r>
            <a:r>
              <a:rPr lang="fr-FR" err="1"/>
              <a:t>maiores</a:t>
            </a:r>
            <a:r>
              <a:rPr lang="fr-FR"/>
              <a:t> alias </a:t>
            </a:r>
            <a:r>
              <a:rPr lang="fr-FR" err="1"/>
              <a:t>consequatur</a:t>
            </a:r>
            <a:r>
              <a:rPr lang="fr-FR"/>
              <a:t> </a:t>
            </a:r>
            <a:r>
              <a:rPr lang="fr-FR" err="1"/>
              <a:t>aut</a:t>
            </a:r>
            <a:r>
              <a:rPr lang="fr-FR"/>
              <a:t> </a:t>
            </a:r>
            <a:r>
              <a:rPr lang="fr-FR" err="1"/>
              <a:t>perferendis</a:t>
            </a:r>
            <a:r>
              <a:rPr lang="fr-FR"/>
              <a:t> </a:t>
            </a:r>
            <a:r>
              <a:rPr lang="fr-FR" err="1"/>
              <a:t>doloribus</a:t>
            </a:r>
            <a:r>
              <a:rPr lang="fr-FR"/>
              <a:t> </a:t>
            </a:r>
            <a:r>
              <a:rPr lang="fr-FR" err="1"/>
              <a:t>asperiores</a:t>
            </a:r>
            <a:r>
              <a:rPr lang="fr-FR"/>
              <a:t> </a:t>
            </a:r>
            <a:r>
              <a:rPr lang="fr-FR" err="1"/>
              <a:t>repellat</a:t>
            </a:r>
            <a:r>
              <a:rPr lang="fr-FR"/>
              <a:t>. Cliquez pour modifier les styles du texte du masque</a:t>
            </a:r>
          </a:p>
          <a:p>
            <a:pPr lvl="1">
              <a:spcAft>
                <a:spcPts val="600"/>
              </a:spcAft>
            </a:pPr>
            <a:r>
              <a:rPr lang="fr-FR"/>
              <a:t>Deuxième niveau</a:t>
            </a:r>
          </a:p>
          <a:p>
            <a:pPr lvl="2">
              <a:spcAft>
                <a:spcPts val="600"/>
              </a:spcAft>
            </a:pPr>
            <a:r>
              <a:rPr lang="fr-FR"/>
              <a:t>Troisième niveau</a:t>
            </a:r>
          </a:p>
          <a:p>
            <a:pPr lvl="3">
              <a:spcAft>
                <a:spcPts val="600"/>
              </a:spcAft>
            </a:pPr>
            <a:r>
              <a:rPr lang="fr-FR"/>
              <a:t>Quatrième niveau</a:t>
            </a:r>
          </a:p>
          <a:p>
            <a:pPr lvl="4">
              <a:spcAft>
                <a:spcPts val="600"/>
              </a:spcAft>
            </a:pPr>
            <a:r>
              <a:rPr lang="fr-FR"/>
              <a:t>Cinquième niveau</a:t>
            </a:r>
          </a:p>
        </p:txBody>
      </p:sp>
      <p:sp>
        <p:nvSpPr>
          <p:cNvPr id="8" name="TextBox 79">
            <a:extLst>
              <a:ext uri="{FF2B5EF4-FFF2-40B4-BE49-F238E27FC236}">
                <a16:creationId xmlns:a16="http://schemas.microsoft.com/office/drawing/2014/main" id="{837F7567-429E-DDCA-B618-ECA9F1ACA69C}"/>
              </a:ext>
            </a:extLst>
          </p:cNvPr>
          <p:cNvSpPr txBox="1"/>
          <p:nvPr userDrawn="1"/>
        </p:nvSpPr>
        <p:spPr>
          <a:xfrm rot="16200000">
            <a:off x="-542386" y="6323510"/>
            <a:ext cx="70403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R</a:t>
            </a:r>
            <a:r>
              <a:rPr lang="en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ègle de trois</a:t>
            </a:r>
          </a:p>
        </p:txBody>
      </p:sp>
      <p:sp>
        <p:nvSpPr>
          <p:cNvPr id="10" name="TextBox 80">
            <a:extLst>
              <a:ext uri="{FF2B5EF4-FFF2-40B4-BE49-F238E27FC236}">
                <a16:creationId xmlns:a16="http://schemas.microsoft.com/office/drawing/2014/main" id="{4FA354A3-8E6E-01CB-84CF-AEED61E0B435}"/>
              </a:ext>
            </a:extLst>
          </p:cNvPr>
          <p:cNvSpPr txBox="1"/>
          <p:nvPr userDrawn="1"/>
        </p:nvSpPr>
        <p:spPr>
          <a:xfrm rot="16200000">
            <a:off x="-775222" y="6379615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Divisé par 2 ou 4</a:t>
            </a:r>
            <a:endParaRPr lang="en-FR" sz="600">
              <a:solidFill>
                <a:schemeClr val="tx1">
                  <a:lumMod val="50000"/>
                  <a:lumOff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TextBox 81">
            <a:extLst>
              <a:ext uri="{FF2B5EF4-FFF2-40B4-BE49-F238E27FC236}">
                <a16:creationId xmlns:a16="http://schemas.microsoft.com/office/drawing/2014/main" id="{39911FA1-798F-A025-199C-25C923AC5716}"/>
              </a:ext>
            </a:extLst>
          </p:cNvPr>
          <p:cNvSpPr txBox="1"/>
          <p:nvPr userDrawn="1"/>
        </p:nvSpPr>
        <p:spPr>
          <a:xfrm rot="16200000">
            <a:off x="-1012121" y="6408469"/>
            <a:ext cx="8739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Ratio nombre d’or</a:t>
            </a:r>
            <a:endParaRPr lang="en-FR" sz="600">
              <a:solidFill>
                <a:schemeClr val="tx1">
                  <a:lumMod val="50000"/>
                  <a:lumOff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D74FC3-80A9-B735-0837-DDB5ED00A7F3}"/>
              </a:ext>
            </a:extLst>
          </p:cNvPr>
          <p:cNvSpPr txBox="1"/>
          <p:nvPr userDrawn="1"/>
        </p:nvSpPr>
        <p:spPr>
          <a:xfrm rot="16200000">
            <a:off x="-2531255" y="5123182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Guide pour gérer les alignements verticaux</a:t>
            </a:r>
            <a:endParaRPr lang="en-US" sz="1200" b="0" i="1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1FA51A3-B95A-7525-2233-EE72A315E1C4}"/>
              </a:ext>
            </a:extLst>
          </p:cNvPr>
          <p:cNvGrpSpPr/>
          <p:nvPr userDrawn="1"/>
        </p:nvGrpSpPr>
        <p:grpSpPr>
          <a:xfrm>
            <a:off x="-686042" y="2365826"/>
            <a:ext cx="532402" cy="3692073"/>
            <a:chOff x="-686042" y="1651818"/>
            <a:chExt cx="532402" cy="4406081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D7C0CCC0-A720-735A-45EA-A8A8EF2344CE}"/>
                </a:ext>
              </a:extLst>
            </p:cNvPr>
            <p:cNvGrpSpPr/>
            <p:nvPr userDrawn="1"/>
          </p:nvGrpSpPr>
          <p:grpSpPr>
            <a:xfrm>
              <a:off x="-686042" y="1651818"/>
              <a:ext cx="532402" cy="4406081"/>
              <a:chOff x="-686042" y="1667816"/>
              <a:chExt cx="532402" cy="4233649"/>
            </a:xfrm>
            <a:noFill/>
          </p:grpSpPr>
          <p:grpSp>
            <p:nvGrpSpPr>
              <p:cNvPr id="20" name="Group 65">
                <a:extLst>
                  <a:ext uri="{FF2B5EF4-FFF2-40B4-BE49-F238E27FC236}">
                    <a16:creationId xmlns:a16="http://schemas.microsoft.com/office/drawing/2014/main" id="{4F2EA601-B4A8-E665-0CEF-6440E7BB13A1}"/>
                  </a:ext>
                </a:extLst>
              </p:cNvPr>
              <p:cNvGrpSpPr/>
              <p:nvPr userDrawn="1"/>
            </p:nvGrpSpPr>
            <p:grpSpPr>
              <a:xfrm>
                <a:off x="-686042" y="1669575"/>
                <a:ext cx="76803" cy="4231890"/>
                <a:chOff x="-279739" y="1825625"/>
                <a:chExt cx="89877" cy="4231890"/>
              </a:xfrm>
              <a:grpFill/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ACFF97B-F6A2-D0B6-D5E2-27F0C91BF35D}"/>
                    </a:ext>
                  </a:extLst>
                </p:cNvPr>
                <p:cNvSpPr/>
                <p:nvPr/>
              </p:nvSpPr>
              <p:spPr bwMode="auto">
                <a:xfrm>
                  <a:off x="-279739" y="3552584"/>
                  <a:ext cx="88780" cy="2504931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4404EA9-3F0A-75A5-AA1D-719E034DBD63}"/>
                    </a:ext>
                  </a:extLst>
                </p:cNvPr>
                <p:cNvSpPr/>
                <p:nvPr/>
              </p:nvSpPr>
              <p:spPr bwMode="auto">
                <a:xfrm>
                  <a:off x="-278640" y="1825625"/>
                  <a:ext cx="88778" cy="1602427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</p:grpSp>
          <p:grpSp>
            <p:nvGrpSpPr>
              <p:cNvPr id="21" name="Group 68">
                <a:extLst>
                  <a:ext uri="{FF2B5EF4-FFF2-40B4-BE49-F238E27FC236}">
                    <a16:creationId xmlns:a16="http://schemas.microsoft.com/office/drawing/2014/main" id="{A30EC41D-6EFA-B7E3-4B31-EE8DD5F79ADA}"/>
                  </a:ext>
                </a:extLst>
              </p:cNvPr>
              <p:cNvGrpSpPr/>
              <p:nvPr userDrawn="1"/>
            </p:nvGrpSpPr>
            <p:grpSpPr>
              <a:xfrm rot="10800000">
                <a:off x="-543939" y="1667816"/>
                <a:ext cx="89065" cy="4231889"/>
                <a:chOff x="-279739" y="1825626"/>
                <a:chExt cx="104227" cy="4231889"/>
              </a:xfrm>
              <a:grpFill/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A9F9193-8919-4D87-3EED-10E2D609AD5F}"/>
                    </a:ext>
                  </a:extLst>
                </p:cNvPr>
                <p:cNvSpPr/>
                <p:nvPr/>
              </p:nvSpPr>
              <p:spPr bwMode="auto">
                <a:xfrm>
                  <a:off x="-279739" y="3552584"/>
                  <a:ext cx="98743" cy="2504931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DB75526-D81C-0C5F-8003-5B25D8C6A557}"/>
                    </a:ext>
                  </a:extLst>
                </p:cNvPr>
                <p:cNvSpPr/>
                <p:nvPr/>
              </p:nvSpPr>
              <p:spPr bwMode="auto">
                <a:xfrm>
                  <a:off x="-278640" y="1825626"/>
                  <a:ext cx="103128" cy="1602427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ACF03A-4BCE-DC46-3572-4C3EC11F2FEF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1672248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EA2FD8-D024-4EC8-2E90-78EB61842F88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2742715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4FD4FC-FD07-10B7-593C-D9AC8084D251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3813182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A5A75E-9AAE-C667-24AD-C1D8ED6A2A3F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4883650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355F8-9646-1A94-A0E8-DE22261AC377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4591433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11B7295-C93D-BACE-BFBF-CBB081B5D24E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3133916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51075C-B56D-78FB-DF05-98AA7BBE158D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1676400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750FA9F8-22DF-D188-D885-582140D39BCE}"/>
                </a:ext>
              </a:extLst>
            </p:cNvPr>
            <p:cNvSpPr/>
            <p:nvPr userDrawn="1"/>
          </p:nvSpPr>
          <p:spPr>
            <a:xfrm>
              <a:off x="-387701" y="3822440"/>
              <a:ext cx="80122" cy="80122"/>
            </a:xfrm>
            <a:prstGeom prst="ellipse">
              <a:avLst/>
            </a:prstGeom>
            <a:solidFill>
              <a:srgbClr val="86909A"/>
            </a:solidFill>
            <a:ln>
              <a:noFill/>
            </a:ln>
          </p:spPr>
          <p:txBody>
            <a:bodyPr wrap="square" lIns="182880" tIns="182880" rIns="182880" bIns="182880" rtlCol="0" anchor="ctr"/>
            <a:lstStyle/>
            <a:p>
              <a:pPr algn="l" defTabSz="554492">
                <a:spcAft>
                  <a:spcPts val="600"/>
                </a:spcAft>
              </a:pPr>
              <a:endParaRPr lang="fr-FR" sz="110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3415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ous-partie_niveau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813D8739-85F3-112A-7C9B-9EFE25148E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1396971" cy="6856075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/>
              <a:t>Insérer une image pleine page avec un motif fort à droite</a:t>
            </a:r>
          </a:p>
        </p:txBody>
      </p:sp>
      <p:sp>
        <p:nvSpPr>
          <p:cNvPr id="24" name="Espace réservé du texte 19">
            <a:extLst>
              <a:ext uri="{FF2B5EF4-FFF2-40B4-BE49-F238E27FC236}">
                <a16:creationId xmlns:a16="http://schemas.microsoft.com/office/drawing/2014/main" id="{051B994E-91EE-861A-7ED0-3A239B8352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8499" y="2817280"/>
            <a:ext cx="4899402" cy="287002"/>
          </a:xfrm>
        </p:spPr>
        <p:txBody>
          <a:bodyPr vert="horz" lIns="91440" tIns="45720" rIns="91440" bIns="45720" rtlCol="0">
            <a:spAutoFit/>
          </a:bodyPr>
          <a:lstStyle>
            <a:lvl1pPr>
              <a:spcBef>
                <a:spcPts val="0"/>
              </a:spcBef>
              <a:defRPr lang="fr-FR" dirty="0">
                <a:solidFill>
                  <a:schemeClr val="bg1"/>
                </a:solidFill>
              </a:defRPr>
            </a:lvl1pPr>
          </a:lstStyle>
          <a:p>
            <a:pPr marL="0" lvl="0" indent="0" defTabSz="554492">
              <a:spcBef>
                <a:spcPts val="606"/>
              </a:spcBef>
              <a:spcAft>
                <a:spcPts val="600"/>
              </a:spcAft>
              <a:buClr>
                <a:schemeClr val="tx2"/>
              </a:buClr>
              <a:buNone/>
            </a:pPr>
            <a:r>
              <a:rPr lang="fr-FR"/>
              <a:t>Description de la sous-partie</a:t>
            </a:r>
          </a:p>
        </p:txBody>
      </p:sp>
      <p:sp>
        <p:nvSpPr>
          <p:cNvPr id="27" name="Titre 17">
            <a:extLst>
              <a:ext uri="{FF2B5EF4-FFF2-40B4-BE49-F238E27FC236}">
                <a16:creationId xmlns:a16="http://schemas.microsoft.com/office/drawing/2014/main" id="{14682711-49D2-59FA-C651-C34FC667BF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5369" y="971076"/>
            <a:ext cx="4902532" cy="1361270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lang="fr-FR" sz="44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4851"/>
              </a:lnSpc>
            </a:pPr>
            <a:r>
              <a:rPr lang="fr-FR"/>
              <a:t>Titre de la sous-partie</a:t>
            </a:r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EF7D9C66-60E1-2922-CA29-DB33673DD4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5369" y="360437"/>
            <a:ext cx="9817431" cy="263149"/>
          </a:xfrm>
          <a:noFill/>
        </p:spPr>
        <p:txBody>
          <a:bodyPr wrap="square"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Reprendre le titre de la partie ou le numéro du lot</a:t>
            </a: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12A480E5-1EED-DFE2-12F4-F017695F0CB4}"/>
              </a:ext>
            </a:extLst>
          </p:cNvPr>
          <p:cNvSpPr/>
          <p:nvPr userDrawn="1"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E817936F-5987-FE42-7A9D-B603502E4FE0}"/>
              </a:ext>
            </a:extLst>
          </p:cNvPr>
          <p:cNvSpPr/>
          <p:nvPr userDrawn="1"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10" name="Graphique 21">
            <a:extLst>
              <a:ext uri="{FF2B5EF4-FFF2-40B4-BE49-F238E27FC236}">
                <a16:creationId xmlns:a16="http://schemas.microsoft.com/office/drawing/2014/main" id="{9E1BF114-166D-68F5-346B-D9EAE997E825}"/>
              </a:ext>
            </a:extLst>
          </p:cNvPr>
          <p:cNvGrpSpPr/>
          <p:nvPr userDrawn="1"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12" name="Forme libre : forme 3">
              <a:extLst>
                <a:ext uri="{FF2B5EF4-FFF2-40B4-BE49-F238E27FC236}">
                  <a16:creationId xmlns:a16="http://schemas.microsoft.com/office/drawing/2014/main" id="{A62FFC20-86DB-A7A2-C7CB-A9219F8C4B67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13" name="Forme libre : forme 4">
              <a:extLst>
                <a:ext uri="{FF2B5EF4-FFF2-40B4-BE49-F238E27FC236}">
                  <a16:creationId xmlns:a16="http://schemas.microsoft.com/office/drawing/2014/main" id="{E728315D-854D-1E86-469A-BB7B9C753129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AD882DE2-9400-C306-C84E-15CF92F9D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37570" y="25729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728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4" name="Espace réservé du numéro de diapositive 18">
            <a:extLst>
              <a:ext uri="{FF2B5EF4-FFF2-40B4-BE49-F238E27FC236}">
                <a16:creationId xmlns:a16="http://schemas.microsoft.com/office/drawing/2014/main" id="{F92265EA-7B84-BEB9-BFE0-90E472A70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253" y="165403"/>
            <a:ext cx="420073" cy="365125"/>
          </a:xfrm>
          <a:prstGeom prst="rect">
            <a:avLst/>
          </a:prstGeom>
        </p:spPr>
        <p:txBody>
          <a:bodyPr/>
          <a:lstStyle>
            <a:lvl1pPr algn="ctr">
              <a:defRPr lang="en-US" sz="800" b="1" smtClean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8042310B-17DC-C845-9B99-8FE29D3E969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6" name="TextBox 79">
            <a:extLst>
              <a:ext uri="{FF2B5EF4-FFF2-40B4-BE49-F238E27FC236}">
                <a16:creationId xmlns:a16="http://schemas.microsoft.com/office/drawing/2014/main" id="{D0CA99E6-F5CF-9D74-FD1C-82245E69F394}"/>
              </a:ext>
            </a:extLst>
          </p:cNvPr>
          <p:cNvSpPr txBox="1"/>
          <p:nvPr userDrawn="1"/>
        </p:nvSpPr>
        <p:spPr>
          <a:xfrm rot="16200000">
            <a:off x="-542386" y="6323510"/>
            <a:ext cx="70403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R</a:t>
            </a:r>
            <a:r>
              <a:rPr lang="en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ègle de trois</a:t>
            </a:r>
          </a:p>
        </p:txBody>
      </p:sp>
      <p:sp>
        <p:nvSpPr>
          <p:cNvPr id="28" name="TextBox 80">
            <a:extLst>
              <a:ext uri="{FF2B5EF4-FFF2-40B4-BE49-F238E27FC236}">
                <a16:creationId xmlns:a16="http://schemas.microsoft.com/office/drawing/2014/main" id="{69E9CEF9-2D4E-EDEE-B54F-1E96E843D763}"/>
              </a:ext>
            </a:extLst>
          </p:cNvPr>
          <p:cNvSpPr txBox="1"/>
          <p:nvPr userDrawn="1"/>
        </p:nvSpPr>
        <p:spPr>
          <a:xfrm rot="16200000">
            <a:off x="-775222" y="6379615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Divisé par 2 ou 4</a:t>
            </a:r>
            <a:endParaRPr lang="en-FR" sz="600">
              <a:solidFill>
                <a:schemeClr val="tx1">
                  <a:lumMod val="50000"/>
                  <a:lumOff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9" name="TextBox 81">
            <a:extLst>
              <a:ext uri="{FF2B5EF4-FFF2-40B4-BE49-F238E27FC236}">
                <a16:creationId xmlns:a16="http://schemas.microsoft.com/office/drawing/2014/main" id="{A8767219-9A3B-5F52-9754-237DB5758855}"/>
              </a:ext>
            </a:extLst>
          </p:cNvPr>
          <p:cNvSpPr txBox="1"/>
          <p:nvPr userDrawn="1"/>
        </p:nvSpPr>
        <p:spPr>
          <a:xfrm rot="16200000">
            <a:off x="-1012121" y="6408469"/>
            <a:ext cx="8739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Ratio nombre d’or</a:t>
            </a:r>
            <a:endParaRPr lang="en-FR" sz="600">
              <a:solidFill>
                <a:schemeClr val="tx1">
                  <a:lumMod val="50000"/>
                  <a:lumOff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2E6652-2C06-F9A5-5C8D-59319A311497}"/>
              </a:ext>
            </a:extLst>
          </p:cNvPr>
          <p:cNvSpPr txBox="1"/>
          <p:nvPr userDrawn="1"/>
        </p:nvSpPr>
        <p:spPr>
          <a:xfrm rot="16200000">
            <a:off x="-2531255" y="5123182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Guide pour gérer les alignements verticaux</a:t>
            </a:r>
            <a:endParaRPr lang="en-US" sz="1200" b="0" i="1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ACF337F9-D89D-92A0-C27D-BADABFF49F3A}"/>
              </a:ext>
            </a:extLst>
          </p:cNvPr>
          <p:cNvGrpSpPr/>
          <p:nvPr userDrawn="1"/>
        </p:nvGrpSpPr>
        <p:grpSpPr>
          <a:xfrm>
            <a:off x="-686042" y="971076"/>
            <a:ext cx="532402" cy="5086823"/>
            <a:chOff x="-686042" y="1651818"/>
            <a:chExt cx="532402" cy="4406081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024D769E-3928-9ECF-C7C2-11F37CC41A3B}"/>
                </a:ext>
              </a:extLst>
            </p:cNvPr>
            <p:cNvGrpSpPr/>
            <p:nvPr userDrawn="1"/>
          </p:nvGrpSpPr>
          <p:grpSpPr>
            <a:xfrm>
              <a:off x="-686042" y="1651818"/>
              <a:ext cx="532402" cy="4406081"/>
              <a:chOff x="-686042" y="1667816"/>
              <a:chExt cx="532402" cy="4233649"/>
            </a:xfrm>
            <a:noFill/>
          </p:grpSpPr>
          <p:grpSp>
            <p:nvGrpSpPr>
              <p:cNvPr id="8" name="Group 65">
                <a:extLst>
                  <a:ext uri="{FF2B5EF4-FFF2-40B4-BE49-F238E27FC236}">
                    <a16:creationId xmlns:a16="http://schemas.microsoft.com/office/drawing/2014/main" id="{AA5FB440-2811-6980-DC08-7512F93C90E8}"/>
                  </a:ext>
                </a:extLst>
              </p:cNvPr>
              <p:cNvGrpSpPr/>
              <p:nvPr userDrawn="1"/>
            </p:nvGrpSpPr>
            <p:grpSpPr>
              <a:xfrm>
                <a:off x="-686042" y="1669575"/>
                <a:ext cx="76803" cy="4231890"/>
                <a:chOff x="-279739" y="1825625"/>
                <a:chExt cx="89877" cy="4231890"/>
              </a:xfrm>
              <a:grpFill/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058C2B8-64BC-637F-8563-5596218B96E2}"/>
                    </a:ext>
                  </a:extLst>
                </p:cNvPr>
                <p:cNvSpPr/>
                <p:nvPr/>
              </p:nvSpPr>
              <p:spPr bwMode="auto">
                <a:xfrm>
                  <a:off x="-279739" y="3552584"/>
                  <a:ext cx="88780" cy="2504931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7AA1239-D8E6-5551-C339-414236C02C1B}"/>
                    </a:ext>
                  </a:extLst>
                </p:cNvPr>
                <p:cNvSpPr/>
                <p:nvPr/>
              </p:nvSpPr>
              <p:spPr bwMode="auto">
                <a:xfrm>
                  <a:off x="-278640" y="1825625"/>
                  <a:ext cx="88778" cy="1602427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</p:grpSp>
          <p:grpSp>
            <p:nvGrpSpPr>
              <p:cNvPr id="9" name="Group 68">
                <a:extLst>
                  <a:ext uri="{FF2B5EF4-FFF2-40B4-BE49-F238E27FC236}">
                    <a16:creationId xmlns:a16="http://schemas.microsoft.com/office/drawing/2014/main" id="{76F6D13C-D6C6-4F37-272D-B7F87FA8BE6C}"/>
                  </a:ext>
                </a:extLst>
              </p:cNvPr>
              <p:cNvGrpSpPr/>
              <p:nvPr userDrawn="1"/>
            </p:nvGrpSpPr>
            <p:grpSpPr>
              <a:xfrm rot="10800000">
                <a:off x="-543939" y="1667816"/>
                <a:ext cx="89065" cy="4231889"/>
                <a:chOff x="-279739" y="1825626"/>
                <a:chExt cx="104227" cy="4231889"/>
              </a:xfrm>
              <a:grpFill/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432492C-2F8F-5883-1701-FC31B8FE9420}"/>
                    </a:ext>
                  </a:extLst>
                </p:cNvPr>
                <p:cNvSpPr/>
                <p:nvPr/>
              </p:nvSpPr>
              <p:spPr bwMode="auto">
                <a:xfrm>
                  <a:off x="-279739" y="3552584"/>
                  <a:ext cx="98743" cy="2504931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343DB2C-FAA3-6C69-812A-264AFE558383}"/>
                    </a:ext>
                  </a:extLst>
                </p:cNvPr>
                <p:cNvSpPr/>
                <p:nvPr/>
              </p:nvSpPr>
              <p:spPr bwMode="auto">
                <a:xfrm>
                  <a:off x="-278640" y="1825626"/>
                  <a:ext cx="103128" cy="1602427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EFDFC24-0C11-E9DB-1BEB-B762F3CE397C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1672248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0D13B44-038D-CAEE-EDBC-195431AB0903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2742715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3708DC5-A375-E9DA-AC05-2D82325987D1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3813182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6BC7D2D-19B4-0AB0-9621-78C55170AC3D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4883650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768EA63-923A-93F2-32F0-82C6C9A5F2E2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4591433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DBF64DB-DFF1-44E5-24BE-6D094D20BF91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3133916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631285-E9DF-CAA2-E065-017396534926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1676400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6BA93782-5B69-C8D7-3102-4F59A3FC3B58}"/>
                </a:ext>
              </a:extLst>
            </p:cNvPr>
            <p:cNvSpPr/>
            <p:nvPr userDrawn="1"/>
          </p:nvSpPr>
          <p:spPr>
            <a:xfrm>
              <a:off x="-387701" y="3822440"/>
              <a:ext cx="80122" cy="80122"/>
            </a:xfrm>
            <a:prstGeom prst="ellipse">
              <a:avLst/>
            </a:prstGeom>
            <a:solidFill>
              <a:srgbClr val="86909A"/>
            </a:solidFill>
            <a:ln>
              <a:noFill/>
            </a:ln>
          </p:spPr>
          <p:txBody>
            <a:bodyPr wrap="square" lIns="182880" tIns="182880" rIns="182880" bIns="182880" rtlCol="0" anchor="ctr"/>
            <a:lstStyle/>
            <a:p>
              <a:pPr algn="l" defTabSz="554492">
                <a:spcAft>
                  <a:spcPts val="600"/>
                </a:spcAft>
              </a:pPr>
              <a:endParaRPr lang="fr-FR" sz="110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86276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Page de sommaire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23">
            <a:extLst>
              <a:ext uri="{FF2B5EF4-FFF2-40B4-BE49-F238E27FC236}">
                <a16:creationId xmlns:a16="http://schemas.microsoft.com/office/drawing/2014/main" id="{2A4226E3-04CC-18CE-3F9C-6283363752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236749" cy="5654241"/>
          </a:xfrm>
          <a:custGeom>
            <a:avLst/>
            <a:gdLst>
              <a:gd name="connsiteX0" fmla="*/ 1971880 w 6986223"/>
              <a:gd name="connsiteY0" fmla="*/ 0 h 9324262"/>
              <a:gd name="connsiteX1" fmla="*/ 6948265 w 6986223"/>
              <a:gd name="connsiteY1" fmla="*/ 0 h 9324262"/>
              <a:gd name="connsiteX2" fmla="*/ 6958021 w 6986223"/>
              <a:gd name="connsiteY2" fmla="*/ 91012 h 9324262"/>
              <a:gd name="connsiteX3" fmla="*/ 6962287 w 6986223"/>
              <a:gd name="connsiteY3" fmla="*/ 1430585 h 9324262"/>
              <a:gd name="connsiteX4" fmla="*/ 45273 w 6986223"/>
              <a:gd name="connsiteY4" fmla="*/ 9315265 h 9324262"/>
              <a:gd name="connsiteX5" fmla="*/ 0 w 6986223"/>
              <a:gd name="connsiteY5" fmla="*/ 9324262 h 9324262"/>
              <a:gd name="connsiteX6" fmla="*/ 0 w 6986223"/>
              <a:gd name="connsiteY6" fmla="*/ 4126044 h 9324262"/>
              <a:gd name="connsiteX7" fmla="*/ 28610 w 6986223"/>
              <a:gd name="connsiteY7" fmla="*/ 4111461 h 9324262"/>
              <a:gd name="connsiteX8" fmla="*/ 2049770 w 6986223"/>
              <a:gd name="connsiteY8" fmla="*/ 1065494 h 9324262"/>
              <a:gd name="connsiteX9" fmla="*/ 1993511 w 6986223"/>
              <a:gd name="connsiteY9" fmla="*/ 98024 h 93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86223" h="9324262">
                <a:moveTo>
                  <a:pt x="1971880" y="0"/>
                </a:moveTo>
                <a:lnTo>
                  <a:pt x="6948265" y="0"/>
                </a:lnTo>
                <a:lnTo>
                  <a:pt x="6958021" y="91012"/>
                </a:lnTo>
                <a:cubicBezTo>
                  <a:pt x="6993736" y="530345"/>
                  <a:pt x="6995941" y="977756"/>
                  <a:pt x="6962287" y="1430585"/>
                </a:cubicBezTo>
                <a:cubicBezTo>
                  <a:pt x="6670622" y="5355102"/>
                  <a:pt x="3775301" y="8479040"/>
                  <a:pt x="45273" y="9315265"/>
                </a:cubicBezTo>
                <a:lnTo>
                  <a:pt x="0" y="9324262"/>
                </a:lnTo>
                <a:lnTo>
                  <a:pt x="0" y="4126044"/>
                </a:lnTo>
                <a:lnTo>
                  <a:pt x="28610" y="4111461"/>
                </a:lnTo>
                <a:cubicBezTo>
                  <a:pt x="1156705" y="3502625"/>
                  <a:pt x="1951434" y="2388660"/>
                  <a:pt x="2049770" y="1065494"/>
                </a:cubicBezTo>
                <a:cubicBezTo>
                  <a:pt x="2074354" y="734702"/>
                  <a:pt x="2053959" y="410408"/>
                  <a:pt x="1993511" y="98024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l’icône pour changer l’image</a:t>
            </a: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28200230-EE00-CB18-FE98-B4D6B3AFA489}"/>
              </a:ext>
            </a:extLst>
          </p:cNvPr>
          <p:cNvSpPr/>
          <p:nvPr userDrawn="1"/>
        </p:nvSpPr>
        <p:spPr>
          <a:xfrm>
            <a:off x="11397941" y="0"/>
            <a:ext cx="794059" cy="6858000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B5C63C2D-312C-96AA-A80F-C593CAD56FEC}"/>
              </a:ext>
            </a:extLst>
          </p:cNvPr>
          <p:cNvSpPr/>
          <p:nvPr userDrawn="1"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C80FA1-F71F-368E-9526-CFB3F5DEC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9700" y="1518834"/>
            <a:ext cx="5334000" cy="815608"/>
          </a:xfrm>
        </p:spPr>
        <p:txBody>
          <a:bodyPr vert="horz" lIns="91440" tIns="45720" rIns="91440" bIns="45720" rtlCol="0">
            <a:sp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fr-FR" sz="2000" dirty="0">
                <a:solidFill>
                  <a:schemeClr val="bg1"/>
                </a:solidFill>
              </a:defRPr>
            </a:lvl1pPr>
          </a:lstStyle>
          <a:p>
            <a:pPr marL="457200" lvl="0" indent="-457200" defTabSz="554492">
              <a:spcBef>
                <a:spcPts val="606"/>
              </a:spcBef>
              <a:spcAft>
                <a:spcPts val="600"/>
              </a:spcAft>
              <a:buClr>
                <a:schemeClr val="tx2"/>
              </a:buClr>
            </a:pPr>
            <a:r>
              <a:rPr lang="fr-FR"/>
              <a:t>Cliquez pour modifier les styles du texte du masque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F5DA0E10-B77F-F3C9-7113-35BB51E47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31" name="Espace réservé du pied de page 4">
            <a:extLst>
              <a:ext uri="{FF2B5EF4-FFF2-40B4-BE49-F238E27FC236}">
                <a16:creationId xmlns:a16="http://schemas.microsoft.com/office/drawing/2014/main" id="{EAB405FE-4634-E451-7B47-48E572E50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37570" y="25729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728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32" name="Espace réservé du numéro de diapositive 18">
            <a:extLst>
              <a:ext uri="{FF2B5EF4-FFF2-40B4-BE49-F238E27FC236}">
                <a16:creationId xmlns:a16="http://schemas.microsoft.com/office/drawing/2014/main" id="{0B352C8D-D63E-6D55-03C3-53152F53D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253" y="165403"/>
            <a:ext cx="420073" cy="365125"/>
          </a:xfrm>
          <a:prstGeom prst="rect">
            <a:avLst/>
          </a:prstGeom>
        </p:spPr>
        <p:txBody>
          <a:bodyPr/>
          <a:lstStyle>
            <a:lvl1pPr algn="ctr">
              <a:defRPr lang="en-US" sz="800" b="1" smtClean="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8042310B-17DC-C845-9B99-8FE29D3E969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7" name="Titre 35">
            <a:extLst>
              <a:ext uri="{FF2B5EF4-FFF2-40B4-BE49-F238E27FC236}">
                <a16:creationId xmlns:a16="http://schemas.microsoft.com/office/drawing/2014/main" id="{9D57E03E-039D-6D25-DBDC-A37C4AD4E7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201" y="1344451"/>
            <a:ext cx="4075614" cy="775597"/>
          </a:xfrm>
          <a:noFill/>
        </p:spPr>
        <p:txBody>
          <a:bodyPr wrap="square" rtlCol="0">
            <a:spAutoFit/>
          </a:bodyPr>
          <a:lstStyle>
            <a:lvl1pPr>
              <a:defRPr lang="en-US" sz="4800" dirty="0">
                <a:solidFill>
                  <a:schemeClr val="bg1"/>
                </a:solidFill>
                <a:ea typeface="+mn-ea"/>
              </a:defRPr>
            </a:lvl1pPr>
          </a:lstStyle>
          <a:p>
            <a:pPr marL="0" lvl="0"/>
            <a:r>
              <a:rPr lang="fr-FR"/>
              <a:t>Sommaire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618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u par défa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9BF63F1F-3A67-261C-3E83-C3BDAD5FAB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92051"/>
            <a:ext cx="9871029" cy="547842"/>
          </a:xfrm>
          <a:noFill/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fr-FR"/>
              <a:t>Titre du slide taille 32</a:t>
            </a:r>
          </a:p>
        </p:txBody>
      </p:sp>
      <p:sp>
        <p:nvSpPr>
          <p:cNvPr id="2" name="Espace réservé du texte 22">
            <a:extLst>
              <a:ext uri="{FF2B5EF4-FFF2-40B4-BE49-F238E27FC236}">
                <a16:creationId xmlns:a16="http://schemas.microsoft.com/office/drawing/2014/main" id="{4F9C8CCD-EBA5-5A84-4676-57223226E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39871" y="1596125"/>
            <a:ext cx="9871029" cy="392864"/>
          </a:xfrm>
          <a:noFill/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698" b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Détail de la variante si plusieurs variantes se rapportant au même titre du slide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3" name="Graphique 21">
            <a:extLst>
              <a:ext uri="{FF2B5EF4-FFF2-40B4-BE49-F238E27FC236}">
                <a16:creationId xmlns:a16="http://schemas.microsoft.com/office/drawing/2014/main" id="{01C592DA-DCA4-459C-FD15-3FE1652368D4}"/>
              </a:ext>
            </a:extLst>
          </p:cNvPr>
          <p:cNvGrpSpPr/>
          <p:nvPr/>
        </p:nvGrpSpPr>
        <p:grpSpPr>
          <a:xfrm>
            <a:off x="11646607" y="6340088"/>
            <a:ext cx="329427" cy="214383"/>
            <a:chOff x="19204770" y="10455275"/>
            <a:chExt cx="543212" cy="353534"/>
          </a:xfrm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6274DC71-EC7E-F06F-5D89-F3E683965DC9}"/>
                </a:ext>
              </a:extLst>
            </p:cNvPr>
            <p:cNvSpPr/>
            <p:nvPr/>
          </p:nvSpPr>
          <p:spPr>
            <a:xfrm>
              <a:off x="19204770" y="10455275"/>
              <a:ext cx="373208" cy="353534"/>
            </a:xfrm>
            <a:custGeom>
              <a:avLst/>
              <a:gdLst>
                <a:gd name="connsiteX0" fmla="*/ 187219 w 373208"/>
                <a:gd name="connsiteY0" fmla="*/ 0 h 353534"/>
                <a:gd name="connsiteX1" fmla="*/ 0 w 373208"/>
                <a:gd name="connsiteY1" fmla="*/ 177228 h 353534"/>
                <a:gd name="connsiteX2" fmla="*/ 185990 w 373208"/>
                <a:gd name="connsiteY2" fmla="*/ 353534 h 353534"/>
                <a:gd name="connsiteX3" fmla="*/ 373209 w 373208"/>
                <a:gd name="connsiteY3" fmla="*/ 175998 h 353534"/>
                <a:gd name="connsiteX4" fmla="*/ 187219 w 373208"/>
                <a:gd name="connsiteY4" fmla="*/ 0 h 353534"/>
                <a:gd name="connsiteX5" fmla="*/ 187219 w 373208"/>
                <a:gd name="connsiteY5" fmla="*/ 252777 h 353534"/>
                <a:gd name="connsiteX6" fmla="*/ 115437 w 373208"/>
                <a:gd name="connsiteY6" fmla="*/ 175922 h 353534"/>
                <a:gd name="connsiteX7" fmla="*/ 185990 w 373208"/>
                <a:gd name="connsiteY7" fmla="*/ 100373 h 353534"/>
                <a:gd name="connsiteX8" fmla="*/ 257772 w 373208"/>
                <a:gd name="connsiteY8" fmla="*/ 177228 h 353534"/>
                <a:gd name="connsiteX9" fmla="*/ 187219 w 373208"/>
                <a:gd name="connsiteY9" fmla="*/ 252777 h 3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208" h="353534">
                  <a:moveTo>
                    <a:pt x="187219" y="0"/>
                  </a:moveTo>
                  <a:cubicBezTo>
                    <a:pt x="78623" y="0"/>
                    <a:pt x="0" y="81159"/>
                    <a:pt x="0" y="177228"/>
                  </a:cubicBezTo>
                  <a:cubicBezTo>
                    <a:pt x="0" y="273297"/>
                    <a:pt x="78008" y="353534"/>
                    <a:pt x="185990" y="353534"/>
                  </a:cubicBezTo>
                  <a:cubicBezTo>
                    <a:pt x="293971" y="353534"/>
                    <a:pt x="373209" y="272144"/>
                    <a:pt x="373209" y="175998"/>
                  </a:cubicBezTo>
                  <a:cubicBezTo>
                    <a:pt x="373209" y="79853"/>
                    <a:pt x="295201" y="0"/>
                    <a:pt x="187219" y="0"/>
                  </a:cubicBezTo>
                  <a:moveTo>
                    <a:pt x="187219" y="252777"/>
                  </a:moveTo>
                  <a:cubicBezTo>
                    <a:pt x="145410" y="252777"/>
                    <a:pt x="115437" y="217193"/>
                    <a:pt x="115437" y="175922"/>
                  </a:cubicBezTo>
                  <a:cubicBezTo>
                    <a:pt x="115437" y="134650"/>
                    <a:pt x="142951" y="100373"/>
                    <a:pt x="185990" y="100373"/>
                  </a:cubicBezTo>
                  <a:cubicBezTo>
                    <a:pt x="227799" y="100373"/>
                    <a:pt x="257772" y="135957"/>
                    <a:pt x="257772" y="177228"/>
                  </a:cubicBezTo>
                  <a:cubicBezTo>
                    <a:pt x="257772" y="218499"/>
                    <a:pt x="230566" y="252777"/>
                    <a:pt x="187219" y="252777"/>
                  </a:cubicBezTo>
                </a:path>
              </a:pathLst>
            </a:custGeom>
            <a:solidFill>
              <a:schemeClr val="bg1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F5EBD552-C98D-0F6D-48D6-4104D622D3CA}"/>
                </a:ext>
              </a:extLst>
            </p:cNvPr>
            <p:cNvSpPr/>
            <p:nvPr/>
          </p:nvSpPr>
          <p:spPr>
            <a:xfrm>
              <a:off x="19603033" y="10663629"/>
              <a:ext cx="144948" cy="144948"/>
            </a:xfrm>
            <a:custGeom>
              <a:avLst/>
              <a:gdLst>
                <a:gd name="connsiteX0" fmla="*/ 144949 w 144948"/>
                <a:gd name="connsiteY0" fmla="*/ 72474 h 144948"/>
                <a:gd name="connsiteX1" fmla="*/ 72474 w 144948"/>
                <a:gd name="connsiteY1" fmla="*/ 144949 h 144948"/>
                <a:gd name="connsiteX2" fmla="*/ 0 w 144948"/>
                <a:gd name="connsiteY2" fmla="*/ 72474 h 144948"/>
                <a:gd name="connsiteX3" fmla="*/ 72474 w 144948"/>
                <a:gd name="connsiteY3" fmla="*/ 0 h 144948"/>
                <a:gd name="connsiteX4" fmla="*/ 144949 w 144948"/>
                <a:gd name="connsiteY4" fmla="*/ 72474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948" h="144948">
                  <a:moveTo>
                    <a:pt x="144949" y="72474"/>
                  </a:moveTo>
                  <a:cubicBezTo>
                    <a:pt x="144949" y="112501"/>
                    <a:pt x="112501" y="144949"/>
                    <a:pt x="72474" y="144949"/>
                  </a:cubicBezTo>
                  <a:cubicBezTo>
                    <a:pt x="32448" y="144949"/>
                    <a:pt x="0" y="112501"/>
                    <a:pt x="0" y="72474"/>
                  </a:cubicBezTo>
                  <a:cubicBezTo>
                    <a:pt x="0" y="32448"/>
                    <a:pt x="32448" y="0"/>
                    <a:pt x="72474" y="0"/>
                  </a:cubicBezTo>
                  <a:cubicBezTo>
                    <a:pt x="112501" y="0"/>
                    <a:pt x="144949" y="32448"/>
                    <a:pt x="144949" y="72474"/>
                  </a:cubicBezTo>
                </a:path>
              </a:pathLst>
            </a:custGeom>
            <a:solidFill>
              <a:srgbClr val="0099D9"/>
            </a:solidFill>
            <a:ln w="76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092"/>
            </a:p>
          </p:txBody>
        </p:sp>
      </p:grpSp>
      <p:sp>
        <p:nvSpPr>
          <p:cNvPr id="11" name="Espace réservé du texte 22">
            <a:extLst>
              <a:ext uri="{FF2B5EF4-FFF2-40B4-BE49-F238E27FC236}">
                <a16:creationId xmlns:a16="http://schemas.microsoft.com/office/drawing/2014/main" id="{1201E6B0-BEB4-F91D-F363-F1F1DA09D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39871" y="360437"/>
            <a:ext cx="9871029" cy="263149"/>
          </a:xfrm>
          <a:noFill/>
        </p:spPr>
        <p:txBody>
          <a:bodyPr wrap="square"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Reprendre le titre de la partie / reprendre le titre de la sous-partie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9E6800F6-C69D-A16F-6BB6-ADD7C7519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37570" y="25729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728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7" name="Espace réservé du numéro de diapositive 18">
            <a:extLst>
              <a:ext uri="{FF2B5EF4-FFF2-40B4-BE49-F238E27FC236}">
                <a16:creationId xmlns:a16="http://schemas.microsoft.com/office/drawing/2014/main" id="{908AD856-9FAA-A9D6-02CD-B72336B78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253" y="165403"/>
            <a:ext cx="420073" cy="365125"/>
          </a:xfrm>
          <a:prstGeom prst="rect">
            <a:avLst/>
          </a:prstGeom>
        </p:spPr>
        <p:txBody>
          <a:bodyPr/>
          <a:lstStyle>
            <a:lvl1pPr algn="ctr">
              <a:defRPr lang="en-US" sz="800" b="1" smtClean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8042310B-17DC-C845-9B99-8FE29D3E969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F02FD199-598F-2969-2C7E-DD285CC8568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39871" y="2365826"/>
            <a:ext cx="6556329" cy="366792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buNone/>
              <a:defRPr lang="fr-FR" dirty="0">
                <a:latin typeface="Poppins" pitchFamily="2" charset="77"/>
                <a:cs typeface="Poppins" pitchFamily="2" charset="77"/>
              </a:defRPr>
            </a:lvl1pPr>
            <a:lvl2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defRPr lang="fr-FR" dirty="0">
                <a:latin typeface="Poppins" pitchFamily="2" charset="77"/>
                <a:cs typeface="Poppins" pitchFamily="2" charset="77"/>
              </a:defRPr>
            </a:lvl2pPr>
            <a:lvl3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defRPr lang="fr-FR" dirty="0">
                <a:latin typeface="Poppins" pitchFamily="2" charset="77"/>
                <a:cs typeface="Poppins" pitchFamily="2" charset="77"/>
              </a:defRPr>
            </a:lvl3pPr>
            <a:lvl4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defRPr lang="fr-FR" dirty="0">
                <a:latin typeface="Poppins" pitchFamily="2" charset="77"/>
                <a:cs typeface="Poppins" pitchFamily="2" charset="77"/>
              </a:defRPr>
            </a:lvl4pPr>
            <a:lvl5pPr>
              <a:lnSpc>
                <a:spcPct val="120000"/>
              </a:lnSpc>
              <a:spcBef>
                <a:spcPts val="0"/>
              </a:spcBef>
              <a:buClr>
                <a:schemeClr val="tx2"/>
              </a:buClr>
              <a:defRPr lang="fr-FR" dirty="0">
                <a:latin typeface="Poppins" pitchFamily="2" charset="77"/>
                <a:cs typeface="Poppins" pitchFamily="2" charset="77"/>
              </a:defRPr>
            </a:lvl5pPr>
          </a:lstStyle>
          <a:p>
            <a:pPr lvl="0">
              <a:spcAft>
                <a:spcPts val="600"/>
              </a:spcAft>
            </a:pPr>
            <a:r>
              <a:rPr lang="fr-FR"/>
              <a:t>At </a:t>
            </a:r>
            <a:r>
              <a:rPr lang="fr-FR" err="1"/>
              <a:t>vero</a:t>
            </a:r>
            <a:r>
              <a:rPr lang="fr-FR"/>
              <a:t> </a:t>
            </a:r>
            <a:r>
              <a:rPr lang="fr-FR" err="1"/>
              <a:t>eos</a:t>
            </a:r>
            <a:r>
              <a:rPr lang="fr-FR"/>
              <a:t> et </a:t>
            </a:r>
            <a:r>
              <a:rPr lang="fr-FR" err="1"/>
              <a:t>accusamus</a:t>
            </a:r>
            <a:r>
              <a:rPr lang="fr-FR"/>
              <a:t> et </a:t>
            </a:r>
            <a:r>
              <a:rPr lang="fr-FR" err="1"/>
              <a:t>iusto</a:t>
            </a:r>
            <a:r>
              <a:rPr lang="fr-FR"/>
              <a:t> </a:t>
            </a:r>
            <a:r>
              <a:rPr lang="fr-FR" err="1"/>
              <a:t>odio</a:t>
            </a:r>
            <a:r>
              <a:rPr lang="fr-FR"/>
              <a:t> </a:t>
            </a:r>
            <a:r>
              <a:rPr lang="fr-FR" err="1"/>
              <a:t>dignissimos</a:t>
            </a:r>
            <a:r>
              <a:rPr lang="fr-FR"/>
              <a:t> </a:t>
            </a:r>
            <a:r>
              <a:rPr lang="fr-FR" err="1"/>
              <a:t>ducimus</a:t>
            </a:r>
            <a:r>
              <a:rPr lang="fr-FR"/>
              <a:t> qui </a:t>
            </a:r>
            <a:r>
              <a:rPr lang="fr-FR" err="1"/>
              <a:t>blanditiis</a:t>
            </a:r>
            <a:r>
              <a:rPr lang="fr-FR"/>
              <a:t> </a:t>
            </a:r>
            <a:r>
              <a:rPr lang="fr-FR" err="1"/>
              <a:t>praesentium</a:t>
            </a:r>
            <a:r>
              <a:rPr lang="fr-FR"/>
              <a:t> </a:t>
            </a:r>
            <a:r>
              <a:rPr lang="fr-FR" err="1"/>
              <a:t>voluptatum</a:t>
            </a:r>
            <a:r>
              <a:rPr lang="fr-FR"/>
              <a:t> </a:t>
            </a:r>
            <a:r>
              <a:rPr lang="fr-FR" err="1"/>
              <a:t>deleniti</a:t>
            </a:r>
            <a:r>
              <a:rPr lang="fr-FR"/>
              <a:t> </a:t>
            </a:r>
            <a:r>
              <a:rPr lang="fr-FR" err="1"/>
              <a:t>atque</a:t>
            </a:r>
            <a:r>
              <a:rPr lang="fr-FR"/>
              <a:t> </a:t>
            </a:r>
            <a:r>
              <a:rPr lang="fr-FR" err="1"/>
              <a:t>corrupti</a:t>
            </a:r>
            <a:r>
              <a:rPr lang="fr-FR"/>
              <a:t> </a:t>
            </a:r>
            <a:r>
              <a:rPr lang="fr-FR" err="1"/>
              <a:t>quos</a:t>
            </a:r>
            <a:r>
              <a:rPr lang="fr-FR"/>
              <a:t> </a:t>
            </a:r>
            <a:r>
              <a:rPr lang="fr-FR" err="1"/>
              <a:t>dolores</a:t>
            </a:r>
            <a:r>
              <a:rPr lang="fr-FR"/>
              <a:t> et </a:t>
            </a:r>
            <a:r>
              <a:rPr lang="fr-FR" err="1"/>
              <a:t>quas</a:t>
            </a:r>
            <a:r>
              <a:rPr lang="fr-FR"/>
              <a:t> </a:t>
            </a:r>
            <a:r>
              <a:rPr lang="fr-FR" err="1"/>
              <a:t>molestias</a:t>
            </a:r>
            <a:r>
              <a:rPr lang="fr-FR"/>
              <a:t> </a:t>
            </a:r>
            <a:r>
              <a:rPr lang="fr-FR" err="1"/>
              <a:t>excepturi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</a:t>
            </a:r>
            <a:r>
              <a:rPr lang="fr-FR" err="1"/>
              <a:t>occaecati</a:t>
            </a:r>
            <a:r>
              <a:rPr lang="fr-FR"/>
              <a:t> </a:t>
            </a:r>
            <a:r>
              <a:rPr lang="fr-FR" err="1"/>
              <a:t>cupiditate</a:t>
            </a:r>
            <a:r>
              <a:rPr lang="fr-FR"/>
              <a:t> non provident, </a:t>
            </a:r>
            <a:r>
              <a:rPr lang="fr-FR" err="1"/>
              <a:t>similique</a:t>
            </a:r>
            <a:r>
              <a:rPr lang="fr-FR"/>
              <a:t> </a:t>
            </a:r>
            <a:r>
              <a:rPr lang="fr-FR" err="1"/>
              <a:t>sunt</a:t>
            </a:r>
            <a:r>
              <a:rPr lang="fr-FR"/>
              <a:t> in culpa qui officia </a:t>
            </a:r>
            <a:r>
              <a:rPr lang="fr-FR" err="1"/>
              <a:t>deserunt</a:t>
            </a:r>
            <a:r>
              <a:rPr lang="fr-FR"/>
              <a:t> </a:t>
            </a:r>
            <a:r>
              <a:rPr lang="fr-FR" err="1"/>
              <a:t>mollitia</a:t>
            </a:r>
            <a:r>
              <a:rPr lang="fr-FR"/>
              <a:t> </a:t>
            </a:r>
            <a:r>
              <a:rPr lang="fr-FR" err="1"/>
              <a:t>animi</a:t>
            </a:r>
            <a:r>
              <a:rPr lang="fr-FR"/>
              <a:t>, id est </a:t>
            </a:r>
            <a:r>
              <a:rPr lang="fr-FR" err="1"/>
              <a:t>laborum</a:t>
            </a:r>
            <a:r>
              <a:rPr lang="fr-FR"/>
              <a:t> et </a:t>
            </a:r>
            <a:r>
              <a:rPr lang="fr-FR" err="1"/>
              <a:t>dolorum</a:t>
            </a:r>
            <a:r>
              <a:rPr lang="fr-FR"/>
              <a:t> </a:t>
            </a:r>
            <a:r>
              <a:rPr lang="fr-FR" err="1"/>
              <a:t>fuga</a:t>
            </a:r>
            <a:r>
              <a:rPr lang="fr-FR"/>
              <a:t>.</a:t>
            </a:r>
          </a:p>
          <a:p>
            <a:pPr lvl="0">
              <a:spcAft>
                <a:spcPts val="600"/>
              </a:spcAft>
            </a:pPr>
            <a:r>
              <a:rPr lang="fr-FR"/>
              <a:t>Et </a:t>
            </a:r>
            <a:r>
              <a:rPr lang="fr-FR" err="1"/>
              <a:t>harum</a:t>
            </a:r>
            <a:r>
              <a:rPr lang="fr-FR"/>
              <a:t> </a:t>
            </a:r>
            <a:r>
              <a:rPr lang="fr-FR" err="1"/>
              <a:t>quidem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facilis</a:t>
            </a:r>
            <a:r>
              <a:rPr lang="fr-FR"/>
              <a:t> est et </a:t>
            </a:r>
            <a:r>
              <a:rPr lang="fr-FR" err="1"/>
              <a:t>expedita</a:t>
            </a:r>
            <a:r>
              <a:rPr lang="fr-FR"/>
              <a:t> </a:t>
            </a:r>
            <a:r>
              <a:rPr lang="fr-FR" err="1"/>
              <a:t>distinctio</a:t>
            </a:r>
            <a:r>
              <a:rPr lang="fr-FR"/>
              <a:t>. Nam libero </a:t>
            </a:r>
            <a:r>
              <a:rPr lang="fr-FR" err="1"/>
              <a:t>tempore</a:t>
            </a:r>
            <a:r>
              <a:rPr lang="fr-FR"/>
              <a:t>, cum </a:t>
            </a:r>
            <a:r>
              <a:rPr lang="fr-FR" err="1"/>
              <a:t>soluta</a:t>
            </a:r>
            <a:r>
              <a:rPr lang="fr-FR"/>
              <a:t> </a:t>
            </a:r>
            <a:r>
              <a:rPr lang="fr-FR" err="1"/>
              <a:t>nobis</a:t>
            </a:r>
            <a:r>
              <a:rPr lang="fr-FR"/>
              <a:t> est </a:t>
            </a:r>
            <a:r>
              <a:rPr lang="fr-FR" err="1"/>
              <a:t>eligendi</a:t>
            </a:r>
            <a:r>
              <a:rPr lang="fr-FR"/>
              <a:t> </a:t>
            </a:r>
            <a:r>
              <a:rPr lang="fr-FR" err="1"/>
              <a:t>optio</a:t>
            </a:r>
            <a:r>
              <a:rPr lang="fr-FR"/>
              <a:t> </a:t>
            </a:r>
            <a:r>
              <a:rPr lang="fr-FR" err="1"/>
              <a:t>cumque</a:t>
            </a:r>
            <a:r>
              <a:rPr lang="fr-FR"/>
              <a:t> nihil </a:t>
            </a:r>
            <a:r>
              <a:rPr lang="fr-FR" err="1"/>
              <a:t>impedit</a:t>
            </a:r>
            <a:r>
              <a:rPr lang="fr-FR"/>
              <a:t> quo minus id quod maxime </a:t>
            </a:r>
            <a:r>
              <a:rPr lang="fr-FR" err="1"/>
              <a:t>placeat</a:t>
            </a:r>
            <a:r>
              <a:rPr lang="fr-FR"/>
              <a:t> </a:t>
            </a:r>
            <a:r>
              <a:rPr lang="fr-FR" err="1"/>
              <a:t>facere</a:t>
            </a:r>
            <a:r>
              <a:rPr lang="fr-FR"/>
              <a:t> </a:t>
            </a:r>
            <a:r>
              <a:rPr lang="fr-FR" err="1"/>
              <a:t>possimus</a:t>
            </a:r>
            <a:r>
              <a:rPr lang="fr-FR"/>
              <a:t>, </a:t>
            </a:r>
            <a:r>
              <a:rPr lang="fr-FR" err="1"/>
              <a:t>omnis</a:t>
            </a:r>
            <a:r>
              <a:rPr lang="fr-FR"/>
              <a:t> </a:t>
            </a:r>
            <a:r>
              <a:rPr lang="fr-FR" err="1"/>
              <a:t>voluptas</a:t>
            </a:r>
            <a:r>
              <a:rPr lang="fr-FR"/>
              <a:t> </a:t>
            </a:r>
            <a:r>
              <a:rPr lang="fr-FR" err="1"/>
              <a:t>assumenda</a:t>
            </a:r>
            <a:r>
              <a:rPr lang="fr-FR"/>
              <a:t> est, </a:t>
            </a:r>
            <a:r>
              <a:rPr lang="fr-FR" err="1"/>
              <a:t>omnis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repellendus</a:t>
            </a:r>
            <a:r>
              <a:rPr lang="fr-FR"/>
              <a:t>.</a:t>
            </a:r>
          </a:p>
          <a:p>
            <a:pPr lvl="0">
              <a:spcAft>
                <a:spcPts val="600"/>
              </a:spcAft>
            </a:pPr>
            <a:r>
              <a:rPr lang="fr-FR" err="1"/>
              <a:t>Temporibus</a:t>
            </a:r>
            <a:r>
              <a:rPr lang="fr-FR"/>
              <a:t> </a:t>
            </a:r>
            <a:r>
              <a:rPr lang="fr-FR" err="1"/>
              <a:t>autem</a:t>
            </a:r>
            <a:r>
              <a:rPr lang="fr-FR"/>
              <a:t> </a:t>
            </a:r>
            <a:r>
              <a:rPr lang="fr-FR" err="1"/>
              <a:t>quibusdam</a:t>
            </a:r>
            <a:r>
              <a:rPr lang="fr-FR"/>
              <a:t> et </a:t>
            </a:r>
            <a:r>
              <a:rPr lang="fr-FR" err="1"/>
              <a:t>aut</a:t>
            </a:r>
            <a:r>
              <a:rPr lang="fr-FR"/>
              <a:t> </a:t>
            </a:r>
            <a:r>
              <a:rPr lang="fr-FR" err="1"/>
              <a:t>officiis</a:t>
            </a:r>
            <a:r>
              <a:rPr lang="fr-FR"/>
              <a:t> </a:t>
            </a:r>
            <a:r>
              <a:rPr lang="fr-FR" err="1"/>
              <a:t>debitis</a:t>
            </a:r>
            <a:r>
              <a:rPr lang="fr-FR"/>
              <a:t> </a:t>
            </a:r>
            <a:r>
              <a:rPr lang="fr-FR" err="1"/>
              <a:t>aut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</a:t>
            </a:r>
            <a:r>
              <a:rPr lang="fr-FR" err="1"/>
              <a:t>necessitatibus</a:t>
            </a:r>
            <a:r>
              <a:rPr lang="fr-FR"/>
              <a:t> </a:t>
            </a:r>
            <a:r>
              <a:rPr lang="fr-FR" err="1"/>
              <a:t>saepe</a:t>
            </a:r>
            <a:r>
              <a:rPr lang="fr-FR"/>
              <a:t> </a:t>
            </a:r>
            <a:r>
              <a:rPr lang="fr-FR" err="1"/>
              <a:t>eveniet</a:t>
            </a:r>
            <a:r>
              <a:rPr lang="fr-FR"/>
              <a:t> ut et </a:t>
            </a:r>
            <a:r>
              <a:rPr lang="fr-FR" err="1"/>
              <a:t>voluptates</a:t>
            </a:r>
            <a:r>
              <a:rPr lang="fr-FR"/>
              <a:t> </a:t>
            </a:r>
            <a:r>
              <a:rPr lang="fr-FR" err="1"/>
              <a:t>repudiandae</a:t>
            </a:r>
            <a:r>
              <a:rPr lang="fr-FR"/>
              <a:t> </a:t>
            </a:r>
            <a:r>
              <a:rPr lang="fr-FR" err="1"/>
              <a:t>sint</a:t>
            </a:r>
            <a:r>
              <a:rPr lang="fr-FR"/>
              <a:t> et </a:t>
            </a:r>
            <a:r>
              <a:rPr lang="fr-FR" err="1"/>
              <a:t>molestiae</a:t>
            </a:r>
            <a:r>
              <a:rPr lang="fr-FR"/>
              <a:t> non </a:t>
            </a:r>
            <a:r>
              <a:rPr lang="fr-FR" err="1"/>
              <a:t>recusandae</a:t>
            </a:r>
            <a:r>
              <a:rPr lang="fr-FR"/>
              <a:t>. </a:t>
            </a:r>
            <a:r>
              <a:rPr lang="fr-FR" err="1"/>
              <a:t>Itaque</a:t>
            </a:r>
            <a:r>
              <a:rPr lang="fr-FR"/>
              <a:t> </a:t>
            </a:r>
            <a:r>
              <a:rPr lang="fr-FR" err="1"/>
              <a:t>earum</a:t>
            </a:r>
            <a:r>
              <a:rPr lang="fr-FR"/>
              <a:t> </a:t>
            </a:r>
            <a:r>
              <a:rPr lang="fr-FR" err="1"/>
              <a:t>rerum</a:t>
            </a:r>
            <a:r>
              <a:rPr lang="fr-FR"/>
              <a:t> hic </a:t>
            </a:r>
            <a:r>
              <a:rPr lang="fr-FR" err="1"/>
              <a:t>tenetur</a:t>
            </a:r>
            <a:r>
              <a:rPr lang="fr-FR"/>
              <a:t> a </a:t>
            </a:r>
            <a:r>
              <a:rPr lang="fr-FR" err="1"/>
              <a:t>sapiente</a:t>
            </a:r>
            <a:r>
              <a:rPr lang="fr-FR"/>
              <a:t> </a:t>
            </a:r>
            <a:r>
              <a:rPr lang="fr-FR" err="1"/>
              <a:t>delectus</a:t>
            </a:r>
            <a:r>
              <a:rPr lang="fr-FR"/>
              <a:t>, ut </a:t>
            </a:r>
            <a:r>
              <a:rPr lang="fr-FR" err="1"/>
              <a:t>aut</a:t>
            </a:r>
            <a:r>
              <a:rPr lang="fr-FR"/>
              <a:t> </a:t>
            </a:r>
            <a:r>
              <a:rPr lang="fr-FR" err="1"/>
              <a:t>reiciendis</a:t>
            </a:r>
            <a:r>
              <a:rPr lang="fr-FR"/>
              <a:t> </a:t>
            </a:r>
            <a:r>
              <a:rPr lang="fr-FR" err="1"/>
              <a:t>voluptatibus</a:t>
            </a:r>
            <a:r>
              <a:rPr lang="fr-FR"/>
              <a:t> </a:t>
            </a:r>
            <a:r>
              <a:rPr lang="fr-FR" err="1"/>
              <a:t>maiores</a:t>
            </a:r>
            <a:r>
              <a:rPr lang="fr-FR"/>
              <a:t> alias </a:t>
            </a:r>
            <a:r>
              <a:rPr lang="fr-FR" err="1"/>
              <a:t>consequatur</a:t>
            </a:r>
            <a:r>
              <a:rPr lang="fr-FR"/>
              <a:t> </a:t>
            </a:r>
            <a:r>
              <a:rPr lang="fr-FR" err="1"/>
              <a:t>aut</a:t>
            </a:r>
            <a:r>
              <a:rPr lang="fr-FR"/>
              <a:t> </a:t>
            </a:r>
            <a:r>
              <a:rPr lang="fr-FR" err="1"/>
              <a:t>perferendis</a:t>
            </a:r>
            <a:r>
              <a:rPr lang="fr-FR"/>
              <a:t> </a:t>
            </a:r>
            <a:r>
              <a:rPr lang="fr-FR" err="1"/>
              <a:t>doloribus</a:t>
            </a:r>
            <a:r>
              <a:rPr lang="fr-FR"/>
              <a:t> </a:t>
            </a:r>
            <a:r>
              <a:rPr lang="fr-FR" err="1"/>
              <a:t>asperiores</a:t>
            </a:r>
            <a:r>
              <a:rPr lang="fr-FR"/>
              <a:t> </a:t>
            </a:r>
            <a:r>
              <a:rPr lang="fr-FR" err="1"/>
              <a:t>repellat</a:t>
            </a:r>
            <a:r>
              <a:rPr lang="fr-FR"/>
              <a:t>. Cliquez pour modifier les styles du texte du masque</a:t>
            </a:r>
          </a:p>
          <a:p>
            <a:pPr lvl="1">
              <a:spcAft>
                <a:spcPts val="600"/>
              </a:spcAft>
            </a:pPr>
            <a:r>
              <a:rPr lang="fr-FR"/>
              <a:t>Deuxième niveau</a:t>
            </a:r>
          </a:p>
          <a:p>
            <a:pPr lvl="2">
              <a:spcAft>
                <a:spcPts val="600"/>
              </a:spcAft>
            </a:pPr>
            <a:r>
              <a:rPr lang="fr-FR"/>
              <a:t>Troisième niveau</a:t>
            </a:r>
          </a:p>
          <a:p>
            <a:pPr lvl="3">
              <a:spcAft>
                <a:spcPts val="600"/>
              </a:spcAft>
            </a:pPr>
            <a:r>
              <a:rPr lang="fr-FR"/>
              <a:t>Quatrième niveau</a:t>
            </a:r>
          </a:p>
          <a:p>
            <a:pPr lvl="4">
              <a:spcAft>
                <a:spcPts val="600"/>
              </a:spcAft>
            </a:pPr>
            <a:r>
              <a:rPr lang="fr-FR"/>
              <a:t>Cinquième niveau</a:t>
            </a:r>
          </a:p>
        </p:txBody>
      </p:sp>
      <p:sp>
        <p:nvSpPr>
          <p:cNvPr id="8" name="TextBox 79">
            <a:extLst>
              <a:ext uri="{FF2B5EF4-FFF2-40B4-BE49-F238E27FC236}">
                <a16:creationId xmlns:a16="http://schemas.microsoft.com/office/drawing/2014/main" id="{837F7567-429E-DDCA-B618-ECA9F1ACA69C}"/>
              </a:ext>
            </a:extLst>
          </p:cNvPr>
          <p:cNvSpPr txBox="1"/>
          <p:nvPr userDrawn="1"/>
        </p:nvSpPr>
        <p:spPr>
          <a:xfrm rot="16200000">
            <a:off x="-542386" y="6323510"/>
            <a:ext cx="70403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R</a:t>
            </a:r>
            <a:r>
              <a:rPr lang="en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ègle de trois</a:t>
            </a:r>
          </a:p>
        </p:txBody>
      </p:sp>
      <p:sp>
        <p:nvSpPr>
          <p:cNvPr id="10" name="TextBox 80">
            <a:extLst>
              <a:ext uri="{FF2B5EF4-FFF2-40B4-BE49-F238E27FC236}">
                <a16:creationId xmlns:a16="http://schemas.microsoft.com/office/drawing/2014/main" id="{4FA354A3-8E6E-01CB-84CF-AEED61E0B435}"/>
              </a:ext>
            </a:extLst>
          </p:cNvPr>
          <p:cNvSpPr txBox="1"/>
          <p:nvPr userDrawn="1"/>
        </p:nvSpPr>
        <p:spPr>
          <a:xfrm rot="16200000">
            <a:off x="-775222" y="6379615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Divisé par 2 ou 4</a:t>
            </a:r>
            <a:endParaRPr lang="en-FR" sz="600">
              <a:solidFill>
                <a:schemeClr val="tx1">
                  <a:lumMod val="50000"/>
                  <a:lumOff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2" name="TextBox 81">
            <a:extLst>
              <a:ext uri="{FF2B5EF4-FFF2-40B4-BE49-F238E27FC236}">
                <a16:creationId xmlns:a16="http://schemas.microsoft.com/office/drawing/2014/main" id="{39911FA1-798F-A025-199C-25C923AC5716}"/>
              </a:ext>
            </a:extLst>
          </p:cNvPr>
          <p:cNvSpPr txBox="1"/>
          <p:nvPr userDrawn="1"/>
        </p:nvSpPr>
        <p:spPr>
          <a:xfrm rot="16200000">
            <a:off x="-1012121" y="6408469"/>
            <a:ext cx="8739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60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rPr>
              <a:t>Ratio nombre d’or</a:t>
            </a:r>
            <a:endParaRPr lang="en-FR" sz="600">
              <a:solidFill>
                <a:schemeClr val="tx1">
                  <a:lumMod val="50000"/>
                  <a:lumOff val="50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D74FC3-80A9-B735-0837-DDB5ED00A7F3}"/>
              </a:ext>
            </a:extLst>
          </p:cNvPr>
          <p:cNvSpPr txBox="1"/>
          <p:nvPr userDrawn="1"/>
        </p:nvSpPr>
        <p:spPr>
          <a:xfrm rot="16200000">
            <a:off x="-2531255" y="5123182"/>
            <a:ext cx="334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Guide pour gérer les alignements verticaux</a:t>
            </a:r>
            <a:endParaRPr lang="en-US" sz="1200" b="0" i="1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1FA51A3-B95A-7525-2233-EE72A315E1C4}"/>
              </a:ext>
            </a:extLst>
          </p:cNvPr>
          <p:cNvGrpSpPr/>
          <p:nvPr userDrawn="1"/>
        </p:nvGrpSpPr>
        <p:grpSpPr>
          <a:xfrm>
            <a:off x="-686042" y="2365826"/>
            <a:ext cx="532402" cy="3692073"/>
            <a:chOff x="-686042" y="1651818"/>
            <a:chExt cx="532402" cy="4406081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D7C0CCC0-A720-735A-45EA-A8A8EF2344CE}"/>
                </a:ext>
              </a:extLst>
            </p:cNvPr>
            <p:cNvGrpSpPr/>
            <p:nvPr userDrawn="1"/>
          </p:nvGrpSpPr>
          <p:grpSpPr>
            <a:xfrm>
              <a:off x="-686042" y="1651818"/>
              <a:ext cx="532402" cy="4406081"/>
              <a:chOff x="-686042" y="1667816"/>
              <a:chExt cx="532402" cy="4233649"/>
            </a:xfrm>
            <a:noFill/>
          </p:grpSpPr>
          <p:grpSp>
            <p:nvGrpSpPr>
              <p:cNvPr id="20" name="Group 65">
                <a:extLst>
                  <a:ext uri="{FF2B5EF4-FFF2-40B4-BE49-F238E27FC236}">
                    <a16:creationId xmlns:a16="http://schemas.microsoft.com/office/drawing/2014/main" id="{4F2EA601-B4A8-E665-0CEF-6440E7BB13A1}"/>
                  </a:ext>
                </a:extLst>
              </p:cNvPr>
              <p:cNvGrpSpPr/>
              <p:nvPr userDrawn="1"/>
            </p:nvGrpSpPr>
            <p:grpSpPr>
              <a:xfrm>
                <a:off x="-686042" y="1669575"/>
                <a:ext cx="76803" cy="4231890"/>
                <a:chOff x="-279739" y="1825625"/>
                <a:chExt cx="89877" cy="4231890"/>
              </a:xfrm>
              <a:grpFill/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ACFF97B-F6A2-D0B6-D5E2-27F0C91BF35D}"/>
                    </a:ext>
                  </a:extLst>
                </p:cNvPr>
                <p:cNvSpPr/>
                <p:nvPr/>
              </p:nvSpPr>
              <p:spPr bwMode="auto">
                <a:xfrm>
                  <a:off x="-279739" y="3552584"/>
                  <a:ext cx="88780" cy="2504931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4404EA9-3F0A-75A5-AA1D-719E034DBD63}"/>
                    </a:ext>
                  </a:extLst>
                </p:cNvPr>
                <p:cNvSpPr/>
                <p:nvPr/>
              </p:nvSpPr>
              <p:spPr bwMode="auto">
                <a:xfrm>
                  <a:off x="-278640" y="1825625"/>
                  <a:ext cx="88778" cy="1602427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</p:grpSp>
          <p:grpSp>
            <p:nvGrpSpPr>
              <p:cNvPr id="21" name="Group 68">
                <a:extLst>
                  <a:ext uri="{FF2B5EF4-FFF2-40B4-BE49-F238E27FC236}">
                    <a16:creationId xmlns:a16="http://schemas.microsoft.com/office/drawing/2014/main" id="{A30EC41D-6EFA-B7E3-4B31-EE8DD5F79ADA}"/>
                  </a:ext>
                </a:extLst>
              </p:cNvPr>
              <p:cNvGrpSpPr/>
              <p:nvPr userDrawn="1"/>
            </p:nvGrpSpPr>
            <p:grpSpPr>
              <a:xfrm rot="10800000">
                <a:off x="-543939" y="1667816"/>
                <a:ext cx="89065" cy="4231889"/>
                <a:chOff x="-279739" y="1825626"/>
                <a:chExt cx="104227" cy="4231889"/>
              </a:xfrm>
              <a:grpFill/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A9F9193-8919-4D87-3EED-10E2D609AD5F}"/>
                    </a:ext>
                  </a:extLst>
                </p:cNvPr>
                <p:cNvSpPr/>
                <p:nvPr/>
              </p:nvSpPr>
              <p:spPr bwMode="auto">
                <a:xfrm>
                  <a:off x="-279739" y="3552584"/>
                  <a:ext cx="98743" cy="2504931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DB75526-D81C-0C5F-8003-5B25D8C6A557}"/>
                    </a:ext>
                  </a:extLst>
                </p:cNvPr>
                <p:cNvSpPr/>
                <p:nvPr/>
              </p:nvSpPr>
              <p:spPr bwMode="auto">
                <a:xfrm>
                  <a:off x="-278640" y="1825626"/>
                  <a:ext cx="103128" cy="1602427"/>
                </a:xfrm>
                <a:prstGeom prst="rect">
                  <a:avLst/>
                </a:prstGeom>
                <a:grp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  <a:round/>
                  <a:headEnd/>
                  <a:tailEnd/>
                </a:ln>
              </p:spPr>
              <p:txBody>
                <a:bodyPr lIns="72000" tIns="36000" rIns="72000" bIns="36000" rtlCol="0" anchor="ctr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lnSpc>
                      <a:spcPct val="112000"/>
                    </a:lnSpc>
                    <a:spcAft>
                      <a:spcPct val="0"/>
                    </a:spcAft>
                    <a:buFont typeface="Abadi MT Condensed Extra Bold" pitchFamily="-106" charset="0"/>
                    <a:buNone/>
                  </a:pPr>
                  <a:endParaRPr lang="en-GB" sz="1400" b="0" i="0">
                    <a:solidFill>
                      <a:srgbClr val="000000"/>
                    </a:solidFill>
                    <a:latin typeface="Helvetica" pitchFamily="2" charset="0"/>
                  </a:endParaRP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ACF03A-4BCE-DC46-3572-4C3EC11F2FEF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1672248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EA2FD8-D024-4EC8-2E90-78EB61842F88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2742715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4FD4FC-FD07-10B7-593C-D9AC8084D251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3813182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A5A75E-9AAE-C667-24AD-C1D8ED6A2A3F}"/>
                  </a:ext>
                </a:extLst>
              </p:cNvPr>
              <p:cNvSpPr/>
              <p:nvPr userDrawn="1"/>
            </p:nvSpPr>
            <p:spPr bwMode="auto">
              <a:xfrm flipH="1">
                <a:off x="-391108" y="4883650"/>
                <a:ext cx="87680" cy="1016056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355F8-9646-1A94-A0E8-DE22261AC377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4591433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11B7295-C93D-BACE-BFBF-CBB081B5D24E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3133916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51075C-B56D-78FB-DF05-98AA7BBE158D}"/>
                  </a:ext>
                </a:extLst>
              </p:cNvPr>
              <p:cNvSpPr/>
              <p:nvPr userDrawn="1"/>
            </p:nvSpPr>
            <p:spPr bwMode="auto">
              <a:xfrm flipH="1">
                <a:off x="-238020" y="1676400"/>
                <a:ext cx="84380" cy="1307168"/>
              </a:xfrm>
              <a:prstGeom prst="rect">
                <a:avLst/>
              </a:prstGeom>
              <a:grp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/>
                <a:tailEnd/>
              </a:ln>
            </p:spPr>
            <p:txBody>
              <a:bodyPr lIns="72000" tIns="36000" rIns="72000" bIns="36000" rtlCol="0" anchor="ctr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112000"/>
                  </a:lnSpc>
                  <a:spcAft>
                    <a:spcPct val="0"/>
                  </a:spcAft>
                  <a:buFont typeface="Abadi MT Condensed Extra Bold" pitchFamily="-106" charset="0"/>
                  <a:buNone/>
                </a:pPr>
                <a:endParaRPr lang="en-GB" sz="1400" b="0" i="0">
                  <a:solidFill>
                    <a:srgbClr val="000000"/>
                  </a:solidFill>
                  <a:latin typeface="Helvetica" pitchFamily="2" charset="0"/>
                </a:endParaRPr>
              </a:p>
            </p:txBody>
          </p:sp>
        </p:grp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750FA9F8-22DF-D188-D885-582140D39BCE}"/>
                </a:ext>
              </a:extLst>
            </p:cNvPr>
            <p:cNvSpPr/>
            <p:nvPr userDrawn="1"/>
          </p:nvSpPr>
          <p:spPr>
            <a:xfrm>
              <a:off x="-387701" y="3822440"/>
              <a:ext cx="80122" cy="80122"/>
            </a:xfrm>
            <a:prstGeom prst="ellipse">
              <a:avLst/>
            </a:prstGeom>
            <a:solidFill>
              <a:srgbClr val="86909A"/>
            </a:solidFill>
            <a:ln>
              <a:noFill/>
            </a:ln>
          </p:spPr>
          <p:txBody>
            <a:bodyPr wrap="square" lIns="182880" tIns="182880" rIns="182880" bIns="182880" rtlCol="0" anchor="ctr"/>
            <a:lstStyle/>
            <a:p>
              <a:pPr algn="l" defTabSz="554492">
                <a:spcAft>
                  <a:spcPts val="600"/>
                </a:spcAft>
              </a:pPr>
              <a:endParaRPr lang="fr-FR" sz="110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34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D9B64558-CF33-6E36-90AC-DF1CE29F4C1B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80267D9-9F16-2B50-5B4E-A4D7A431A4E1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rgbClr val="00A5E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FE4294-F1CB-D641-2E73-1CD7B939E61F}"/>
                </a:ext>
              </a:extLst>
            </p:cNvPr>
            <p:cNvSpPr/>
            <p:nvPr userDrawn="1"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rgbClr val="00A5E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105214" y="1257236"/>
            <a:ext cx="4325931" cy="802296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7701" algn="l" defTabSz="554492" rtl="0" eaLnBrk="1" latinLnBrk="0" hangingPunct="1">
              <a:lnSpc>
                <a:spcPts val="5458"/>
              </a:lnSpc>
              <a:spcBef>
                <a:spcPts val="73"/>
              </a:spcBef>
              <a:buNone/>
              <a:defRPr lang="fr-FR" sz="4800" b="1" kern="1200" dirty="0">
                <a:solidFill>
                  <a:schemeClr val="bg1"/>
                </a:solidFill>
                <a:latin typeface="+mj-lt"/>
                <a:ea typeface="+mj-ea"/>
                <a:cs typeface="Poppins ExtraBold" panose="000009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>
                <a:latin typeface="+mj-lt"/>
                <a:cs typeface="Poppins ExtraBold" panose="00000900000000000000" pitchFamily="2" charset="0"/>
              </a:rPr>
              <a:t>Sommaire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31066733-9516-BE4E-43A0-A34E8E7D1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tx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815564CD-8785-B101-614B-74C477DD2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1144" y="1434366"/>
            <a:ext cx="5757783" cy="5120106"/>
          </a:xfrm>
        </p:spPr>
        <p:txBody>
          <a:bodyPr>
            <a:noAutofit/>
          </a:bodyPr>
          <a:lstStyle>
            <a:lvl1pPr marL="600700" indent="-60070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1pPr>
            <a:lvl2pPr marL="600700" indent="0">
              <a:lnSpc>
                <a:spcPts val="1213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Poppins Light" panose="00000400000000000000" pitchFamily="2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41979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5493" y="417795"/>
            <a:ext cx="5640239" cy="952471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7701" algn="l" defTabSz="554492" rtl="0" eaLnBrk="1" latinLnBrk="0" hangingPunct="1">
              <a:lnSpc>
                <a:spcPts val="5458"/>
              </a:lnSpc>
              <a:spcBef>
                <a:spcPts val="73"/>
              </a:spcBef>
              <a:buNone/>
              <a:defRPr lang="fr-FR" sz="4800" b="1" kern="1200" dirty="0">
                <a:solidFill>
                  <a:schemeClr val="bg1"/>
                </a:solidFill>
                <a:latin typeface="+mj-lt"/>
                <a:ea typeface="+mj-ea"/>
                <a:cs typeface="Poppins ExtraBold" panose="000009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>
                <a:latin typeface="+mj-lt"/>
                <a:cs typeface="Poppins ExtraBold" panose="00000900000000000000" pitchFamily="2" charset="0"/>
              </a:rPr>
              <a:t>Sommaire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31066733-9516-BE4E-43A0-A34E8E7D1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tx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815564CD-8785-B101-614B-74C477DD2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15492" y="1638449"/>
            <a:ext cx="5967490" cy="4801755"/>
          </a:xfrm>
        </p:spPr>
        <p:txBody>
          <a:bodyPr>
            <a:noAutofit/>
          </a:bodyPr>
          <a:lstStyle>
            <a:lvl1pPr marL="600700" indent="-60070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1pPr>
            <a:lvl2pPr marL="600700" indent="0">
              <a:lnSpc>
                <a:spcPts val="1213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Poppins Light" panose="00000400000000000000" pitchFamily="2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4" name="Espace réservé pour une image  23">
            <a:extLst>
              <a:ext uri="{FF2B5EF4-FFF2-40B4-BE49-F238E27FC236}">
                <a16:creationId xmlns:a16="http://schemas.microsoft.com/office/drawing/2014/main" id="{8F7A243F-04D8-A86D-C6C6-FC4D068BF5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236749" cy="5654241"/>
          </a:xfrm>
          <a:custGeom>
            <a:avLst/>
            <a:gdLst>
              <a:gd name="connsiteX0" fmla="*/ 1971880 w 6986223"/>
              <a:gd name="connsiteY0" fmla="*/ 0 h 9324262"/>
              <a:gd name="connsiteX1" fmla="*/ 6948265 w 6986223"/>
              <a:gd name="connsiteY1" fmla="*/ 0 h 9324262"/>
              <a:gd name="connsiteX2" fmla="*/ 6958021 w 6986223"/>
              <a:gd name="connsiteY2" fmla="*/ 91012 h 9324262"/>
              <a:gd name="connsiteX3" fmla="*/ 6962287 w 6986223"/>
              <a:gd name="connsiteY3" fmla="*/ 1430585 h 9324262"/>
              <a:gd name="connsiteX4" fmla="*/ 45273 w 6986223"/>
              <a:gd name="connsiteY4" fmla="*/ 9315265 h 9324262"/>
              <a:gd name="connsiteX5" fmla="*/ 0 w 6986223"/>
              <a:gd name="connsiteY5" fmla="*/ 9324262 h 9324262"/>
              <a:gd name="connsiteX6" fmla="*/ 0 w 6986223"/>
              <a:gd name="connsiteY6" fmla="*/ 4126044 h 9324262"/>
              <a:gd name="connsiteX7" fmla="*/ 28610 w 6986223"/>
              <a:gd name="connsiteY7" fmla="*/ 4111461 h 9324262"/>
              <a:gd name="connsiteX8" fmla="*/ 2049770 w 6986223"/>
              <a:gd name="connsiteY8" fmla="*/ 1065494 h 9324262"/>
              <a:gd name="connsiteX9" fmla="*/ 1993511 w 6986223"/>
              <a:gd name="connsiteY9" fmla="*/ 98024 h 93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86223" h="9324262">
                <a:moveTo>
                  <a:pt x="1971880" y="0"/>
                </a:moveTo>
                <a:lnTo>
                  <a:pt x="6948265" y="0"/>
                </a:lnTo>
                <a:lnTo>
                  <a:pt x="6958021" y="91012"/>
                </a:lnTo>
                <a:cubicBezTo>
                  <a:pt x="6993736" y="530345"/>
                  <a:pt x="6995941" y="977756"/>
                  <a:pt x="6962287" y="1430585"/>
                </a:cubicBezTo>
                <a:cubicBezTo>
                  <a:pt x="6670622" y="5355102"/>
                  <a:pt x="3775301" y="8479040"/>
                  <a:pt x="45273" y="9315265"/>
                </a:cubicBezTo>
                <a:lnTo>
                  <a:pt x="0" y="9324262"/>
                </a:lnTo>
                <a:lnTo>
                  <a:pt x="0" y="4126044"/>
                </a:lnTo>
                <a:lnTo>
                  <a:pt x="28610" y="4111461"/>
                </a:lnTo>
                <a:cubicBezTo>
                  <a:pt x="1156705" y="3502625"/>
                  <a:pt x="1951434" y="2388660"/>
                  <a:pt x="2049770" y="1065494"/>
                </a:cubicBezTo>
                <a:cubicBezTo>
                  <a:pt x="2074354" y="734702"/>
                  <a:pt x="2053959" y="410408"/>
                  <a:pt x="1993511" y="9802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Insérer </a:t>
            </a:r>
          </a:p>
          <a:p>
            <a:r>
              <a:rPr lang="fr-FR"/>
              <a:t>image </a:t>
            </a:r>
          </a:p>
          <a:p>
            <a:r>
              <a:rPr lang="fr-FR"/>
              <a:t>ici</a:t>
            </a:r>
          </a:p>
        </p:txBody>
      </p:sp>
    </p:spTree>
    <p:extLst>
      <p:ext uri="{BB962C8B-B14F-4D97-AF65-F5344CB8AC3E}">
        <p14:creationId xmlns:p14="http://schemas.microsoft.com/office/powerpoint/2010/main" val="413011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6311ABB-FDAB-727D-2DB1-93D1FF8ED281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80267D9-9F16-2B50-5B4E-A4D7A431A4E1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rgbClr val="00A5E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FE4294-F1CB-D641-2E73-1CD7B939E61F}"/>
                </a:ext>
              </a:extLst>
            </p:cNvPr>
            <p:cNvSpPr/>
            <p:nvPr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rgbClr val="00A5E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087494" y="693064"/>
            <a:ext cx="2651746" cy="278987"/>
          </a:xfrm>
          <a:solidFill>
            <a:schemeClr val="tx1"/>
          </a:solidFill>
        </p:spPr>
        <p:txBody>
          <a:bodyPr wrap="square" anchor="t" anchorCtr="0">
            <a:spAutoFit/>
          </a:bodyPr>
          <a:lstStyle>
            <a:lvl1pPr marL="7701" algn="l" defTabSz="554492" rtl="0" eaLnBrk="1" latinLnBrk="0" hangingPunct="1">
              <a:lnSpc>
                <a:spcPct val="100000"/>
              </a:lnSpc>
              <a:spcBef>
                <a:spcPts val="76"/>
              </a:spcBef>
              <a:buNone/>
              <a:defRPr lang="fr-FR" sz="1200" b="0" kern="1200" spc="0" dirty="0">
                <a:solidFill>
                  <a:schemeClr val="bg1"/>
                </a:solidFill>
                <a:latin typeface="+mn-lt"/>
                <a:ea typeface="+mj-ea"/>
                <a:cs typeface="Poppins Light" panose="00000400000000000000" pitchFamily="2" charset="0"/>
              </a:defRPr>
            </a:lvl1pPr>
          </a:lstStyle>
          <a:p>
            <a:pPr marL="12700">
              <a:spcBef>
                <a:spcPts val="125"/>
              </a:spcBef>
            </a:pPr>
            <a:r>
              <a:rPr lang="fr-FR" sz="1213" spc="-6">
                <a:solidFill>
                  <a:srgbClr val="FFFFFF"/>
                </a:solidFill>
                <a:latin typeface="Poppins Light"/>
                <a:cs typeface="Poppins Light"/>
              </a:rPr>
              <a:t>sommaire</a:t>
            </a:r>
            <a:endParaRPr lang="fr-FR" sz="1213">
              <a:latin typeface="Poppins Light"/>
              <a:cs typeface="Poppins Light"/>
            </a:endParaRP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31066733-9516-BE4E-43A0-A34E8E7D1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tx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815564CD-8785-B101-614B-74C477DD2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2350" y="3072275"/>
            <a:ext cx="9667171" cy="1077218"/>
          </a:xfrm>
          <a:solidFill>
            <a:schemeClr val="tx1"/>
          </a:solidFill>
        </p:spPr>
        <p:txBody>
          <a:bodyPr>
            <a:spAutoFit/>
          </a:bodyPr>
          <a:lstStyle>
            <a:lvl1pPr marL="600700" indent="-600700">
              <a:lnSpc>
                <a:spcPct val="100000"/>
              </a:lnSpc>
              <a:spcBef>
                <a:spcPts val="0"/>
              </a:spcBef>
              <a:spcAft>
                <a:spcPts val="364"/>
              </a:spcAft>
              <a:buClr>
                <a:schemeClr val="tx2"/>
              </a:buClr>
              <a:buFont typeface="+mj-lt"/>
              <a:buAutoNum type="arabicPeriod"/>
              <a:defRPr sz="3200" b="0">
                <a:solidFill>
                  <a:schemeClr val="bg1"/>
                </a:solidFill>
                <a:latin typeface="+mj-lt"/>
                <a:cs typeface="Poppins Light" panose="00000400000000000000" pitchFamily="2" charset="0"/>
              </a:defRPr>
            </a:lvl1pPr>
            <a:lvl2pPr marL="600700" indent="0">
              <a:lnSpc>
                <a:spcPts val="2911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194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8013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D9B64558-CF33-6E36-90AC-DF1CE29F4C1B}"/>
              </a:ext>
            </a:extLst>
          </p:cNvPr>
          <p:cNvGrpSpPr/>
          <p:nvPr userDrawn="1"/>
        </p:nvGrpSpPr>
        <p:grpSpPr>
          <a:xfrm>
            <a:off x="0" y="0"/>
            <a:ext cx="4225610" cy="5621943"/>
            <a:chOff x="0" y="0"/>
            <a:chExt cx="6967855" cy="9271000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F80267D9-9F16-2B50-5B4E-A4D7A431A4E1}"/>
                </a:ext>
              </a:extLst>
            </p:cNvPr>
            <p:cNvSpPr/>
            <p:nvPr userDrawn="1"/>
          </p:nvSpPr>
          <p:spPr>
            <a:xfrm>
              <a:off x="6935362" y="0"/>
              <a:ext cx="32384" cy="755015"/>
            </a:xfrm>
            <a:custGeom>
              <a:avLst/>
              <a:gdLst/>
              <a:ahLst/>
              <a:cxnLst/>
              <a:rect l="l" t="t" r="r" b="b"/>
              <a:pathLst>
                <a:path w="32384" h="755015">
                  <a:moveTo>
                    <a:pt x="32359" y="754956"/>
                  </a:moveTo>
                  <a:lnTo>
                    <a:pt x="32131" y="691311"/>
                  </a:lnTo>
                  <a:lnTo>
                    <a:pt x="31447" y="627775"/>
                  </a:lnTo>
                  <a:lnTo>
                    <a:pt x="30309" y="564348"/>
                  </a:lnTo>
                  <a:lnTo>
                    <a:pt x="28719" y="501033"/>
                  </a:lnTo>
                  <a:lnTo>
                    <a:pt x="26677" y="437831"/>
                  </a:lnTo>
                  <a:lnTo>
                    <a:pt x="24187" y="374743"/>
                  </a:lnTo>
                  <a:lnTo>
                    <a:pt x="21248" y="311772"/>
                  </a:lnTo>
                  <a:lnTo>
                    <a:pt x="17863" y="248918"/>
                  </a:lnTo>
                  <a:lnTo>
                    <a:pt x="14034" y="186183"/>
                  </a:lnTo>
                  <a:lnTo>
                    <a:pt x="9761" y="123569"/>
                  </a:lnTo>
                  <a:lnTo>
                    <a:pt x="5047" y="61078"/>
                  </a:lnTo>
                  <a:lnTo>
                    <a:pt x="0" y="0"/>
                  </a:lnTo>
                </a:path>
              </a:pathLst>
            </a:custGeom>
            <a:ln w="7853">
              <a:solidFill>
                <a:srgbClr val="00A5E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54FE4294-F1CB-D641-2E73-1CD7B939E61F}"/>
                </a:ext>
              </a:extLst>
            </p:cNvPr>
            <p:cNvSpPr/>
            <p:nvPr userDrawn="1"/>
          </p:nvSpPr>
          <p:spPr>
            <a:xfrm>
              <a:off x="0" y="0"/>
              <a:ext cx="6967855" cy="9271000"/>
            </a:xfrm>
            <a:custGeom>
              <a:avLst/>
              <a:gdLst/>
              <a:ahLst/>
              <a:cxnLst/>
              <a:rect l="l" t="t" r="r" b="b"/>
              <a:pathLst>
                <a:path w="6967855" h="9271000">
                  <a:moveTo>
                    <a:pt x="1980420" y="0"/>
                  </a:moveTo>
                  <a:lnTo>
                    <a:pt x="1992645" y="61005"/>
                  </a:lnTo>
                  <a:lnTo>
                    <a:pt x="2001511" y="109294"/>
                  </a:lnTo>
                  <a:lnTo>
                    <a:pt x="2009748" y="157796"/>
                  </a:lnTo>
                  <a:lnTo>
                    <a:pt x="2017350" y="206508"/>
                  </a:lnTo>
                  <a:lnTo>
                    <a:pt x="2024314" y="255426"/>
                  </a:lnTo>
                  <a:lnTo>
                    <a:pt x="2030636" y="304545"/>
                  </a:lnTo>
                  <a:lnTo>
                    <a:pt x="2036310" y="353860"/>
                  </a:lnTo>
                  <a:lnTo>
                    <a:pt x="2041333" y="403368"/>
                  </a:lnTo>
                  <a:lnTo>
                    <a:pt x="2045700" y="453064"/>
                  </a:lnTo>
                  <a:lnTo>
                    <a:pt x="2049408" y="502944"/>
                  </a:lnTo>
                  <a:lnTo>
                    <a:pt x="2052450" y="553004"/>
                  </a:lnTo>
                  <a:lnTo>
                    <a:pt x="2054825" y="603240"/>
                  </a:lnTo>
                  <a:lnTo>
                    <a:pt x="2056526" y="653646"/>
                  </a:lnTo>
                  <a:lnTo>
                    <a:pt x="2057550" y="704220"/>
                  </a:lnTo>
                  <a:lnTo>
                    <a:pt x="2057892" y="754956"/>
                  </a:lnTo>
                  <a:lnTo>
                    <a:pt x="2057550" y="805692"/>
                  </a:lnTo>
                  <a:lnTo>
                    <a:pt x="2056526" y="856265"/>
                  </a:lnTo>
                  <a:lnTo>
                    <a:pt x="2054825" y="906672"/>
                  </a:lnTo>
                  <a:lnTo>
                    <a:pt x="2052450" y="956907"/>
                  </a:lnTo>
                  <a:lnTo>
                    <a:pt x="2049408" y="1006967"/>
                  </a:lnTo>
                  <a:lnTo>
                    <a:pt x="2045700" y="1056847"/>
                  </a:lnTo>
                  <a:lnTo>
                    <a:pt x="2041333" y="1106543"/>
                  </a:lnTo>
                  <a:lnTo>
                    <a:pt x="2036310" y="1156051"/>
                  </a:lnTo>
                  <a:lnTo>
                    <a:pt x="2030636" y="1205367"/>
                  </a:lnTo>
                  <a:lnTo>
                    <a:pt x="2024314" y="1254485"/>
                  </a:lnTo>
                  <a:lnTo>
                    <a:pt x="2017350" y="1303403"/>
                  </a:lnTo>
                  <a:lnTo>
                    <a:pt x="2009748" y="1352115"/>
                  </a:lnTo>
                  <a:lnTo>
                    <a:pt x="2001511" y="1400618"/>
                  </a:lnTo>
                  <a:lnTo>
                    <a:pt x="1992645" y="1448907"/>
                  </a:lnTo>
                  <a:lnTo>
                    <a:pt x="1983153" y="1496977"/>
                  </a:lnTo>
                  <a:lnTo>
                    <a:pt x="1973040" y="1544826"/>
                  </a:lnTo>
                  <a:lnTo>
                    <a:pt x="1962311" y="1592447"/>
                  </a:lnTo>
                  <a:lnTo>
                    <a:pt x="1950969" y="1639838"/>
                  </a:lnTo>
                  <a:lnTo>
                    <a:pt x="1939019" y="1686994"/>
                  </a:lnTo>
                  <a:lnTo>
                    <a:pt x="1926465" y="1733910"/>
                  </a:lnTo>
                  <a:lnTo>
                    <a:pt x="1913311" y="1780582"/>
                  </a:lnTo>
                  <a:lnTo>
                    <a:pt x="1899563" y="1827007"/>
                  </a:lnTo>
                  <a:lnTo>
                    <a:pt x="1885223" y="1873179"/>
                  </a:lnTo>
                  <a:lnTo>
                    <a:pt x="1870297" y="1919094"/>
                  </a:lnTo>
                  <a:lnTo>
                    <a:pt x="1854789" y="1964749"/>
                  </a:lnTo>
                  <a:lnTo>
                    <a:pt x="1838703" y="2010139"/>
                  </a:lnTo>
                  <a:lnTo>
                    <a:pt x="1822044" y="2055260"/>
                  </a:lnTo>
                  <a:lnTo>
                    <a:pt x="1804815" y="2100106"/>
                  </a:lnTo>
                  <a:lnTo>
                    <a:pt x="1787021" y="2144676"/>
                  </a:lnTo>
                  <a:lnTo>
                    <a:pt x="1768667" y="2188963"/>
                  </a:lnTo>
                  <a:lnTo>
                    <a:pt x="1749757" y="2232963"/>
                  </a:lnTo>
                  <a:lnTo>
                    <a:pt x="1730295" y="2276673"/>
                  </a:lnTo>
                  <a:lnTo>
                    <a:pt x="1710285" y="2320088"/>
                  </a:lnTo>
                  <a:lnTo>
                    <a:pt x="1689732" y="2363204"/>
                  </a:lnTo>
                  <a:lnTo>
                    <a:pt x="1668640" y="2406017"/>
                  </a:lnTo>
                  <a:lnTo>
                    <a:pt x="1647013" y="2448521"/>
                  </a:lnTo>
                  <a:lnTo>
                    <a:pt x="1624856" y="2490714"/>
                  </a:lnTo>
                  <a:lnTo>
                    <a:pt x="1602173" y="2532591"/>
                  </a:lnTo>
                  <a:lnTo>
                    <a:pt x="1578969" y="2574147"/>
                  </a:lnTo>
                  <a:lnTo>
                    <a:pt x="1555247" y="2615378"/>
                  </a:lnTo>
                  <a:lnTo>
                    <a:pt x="1531012" y="2656280"/>
                  </a:lnTo>
                  <a:lnTo>
                    <a:pt x="1506269" y="2696849"/>
                  </a:lnTo>
                  <a:lnTo>
                    <a:pt x="1481021" y="2737081"/>
                  </a:lnTo>
                  <a:lnTo>
                    <a:pt x="1455273" y="2776970"/>
                  </a:lnTo>
                  <a:lnTo>
                    <a:pt x="1429029" y="2816514"/>
                  </a:lnTo>
                  <a:lnTo>
                    <a:pt x="1402295" y="2855707"/>
                  </a:lnTo>
                  <a:lnTo>
                    <a:pt x="1375073" y="2894545"/>
                  </a:lnTo>
                  <a:lnTo>
                    <a:pt x="1347368" y="2933025"/>
                  </a:lnTo>
                  <a:lnTo>
                    <a:pt x="1319185" y="2971141"/>
                  </a:lnTo>
                  <a:lnTo>
                    <a:pt x="1290528" y="3008890"/>
                  </a:lnTo>
                  <a:lnTo>
                    <a:pt x="1261401" y="3046267"/>
                  </a:lnTo>
                  <a:lnTo>
                    <a:pt x="1231809" y="3083268"/>
                  </a:lnTo>
                  <a:lnTo>
                    <a:pt x="1201756" y="3119890"/>
                  </a:lnTo>
                  <a:lnTo>
                    <a:pt x="1171246" y="3156126"/>
                  </a:lnTo>
                  <a:lnTo>
                    <a:pt x="1140283" y="3191974"/>
                  </a:lnTo>
                  <a:lnTo>
                    <a:pt x="1108872" y="3227429"/>
                  </a:lnTo>
                  <a:lnTo>
                    <a:pt x="1077018" y="3262486"/>
                  </a:lnTo>
                  <a:lnTo>
                    <a:pt x="1044724" y="3297142"/>
                  </a:lnTo>
                  <a:lnTo>
                    <a:pt x="1011995" y="3331392"/>
                  </a:lnTo>
                  <a:lnTo>
                    <a:pt x="978835" y="3365232"/>
                  </a:lnTo>
                  <a:lnTo>
                    <a:pt x="945249" y="3398658"/>
                  </a:lnTo>
                  <a:lnTo>
                    <a:pt x="911240" y="3431665"/>
                  </a:lnTo>
                  <a:lnTo>
                    <a:pt x="876814" y="3464249"/>
                  </a:lnTo>
                  <a:lnTo>
                    <a:pt x="841974" y="3496406"/>
                  </a:lnTo>
                  <a:lnTo>
                    <a:pt x="806725" y="3528132"/>
                  </a:lnTo>
                  <a:lnTo>
                    <a:pt x="771071" y="3559422"/>
                  </a:lnTo>
                  <a:lnTo>
                    <a:pt x="735017" y="3590272"/>
                  </a:lnTo>
                  <a:lnTo>
                    <a:pt x="698566" y="3620677"/>
                  </a:lnTo>
                  <a:lnTo>
                    <a:pt x="661723" y="3650635"/>
                  </a:lnTo>
                  <a:lnTo>
                    <a:pt x="624493" y="3680139"/>
                  </a:lnTo>
                  <a:lnTo>
                    <a:pt x="586880" y="3709187"/>
                  </a:lnTo>
                  <a:lnTo>
                    <a:pt x="548887" y="3737773"/>
                  </a:lnTo>
                  <a:lnTo>
                    <a:pt x="510520" y="3765894"/>
                  </a:lnTo>
                  <a:lnTo>
                    <a:pt x="471783" y="3793544"/>
                  </a:lnTo>
                  <a:lnTo>
                    <a:pt x="432680" y="3820721"/>
                  </a:lnTo>
                  <a:lnTo>
                    <a:pt x="393215" y="3847420"/>
                  </a:lnTo>
                  <a:lnTo>
                    <a:pt x="353393" y="3873635"/>
                  </a:lnTo>
                  <a:lnTo>
                    <a:pt x="313218" y="3899364"/>
                  </a:lnTo>
                  <a:lnTo>
                    <a:pt x="272694" y="3924602"/>
                  </a:lnTo>
                  <a:lnTo>
                    <a:pt x="231826" y="3949344"/>
                  </a:lnTo>
                  <a:lnTo>
                    <a:pt x="190618" y="3973587"/>
                  </a:lnTo>
                  <a:lnTo>
                    <a:pt x="149074" y="3997326"/>
                  </a:lnTo>
                  <a:lnTo>
                    <a:pt x="107199" y="4020556"/>
                  </a:lnTo>
                  <a:lnTo>
                    <a:pt x="64997" y="4043275"/>
                  </a:lnTo>
                  <a:lnTo>
                    <a:pt x="22472" y="4065476"/>
                  </a:lnTo>
                  <a:lnTo>
                    <a:pt x="0" y="4076848"/>
                  </a:lnTo>
                </a:path>
                <a:path w="6967855" h="9271000">
                  <a:moveTo>
                    <a:pt x="0" y="9270789"/>
                  </a:moveTo>
                  <a:lnTo>
                    <a:pt x="73562" y="9255733"/>
                  </a:lnTo>
                  <a:lnTo>
                    <a:pt x="133447" y="9242952"/>
                  </a:lnTo>
                  <a:lnTo>
                    <a:pt x="193179" y="9229760"/>
                  </a:lnTo>
                  <a:lnTo>
                    <a:pt x="252755" y="9216159"/>
                  </a:lnTo>
                  <a:lnTo>
                    <a:pt x="312176" y="9202151"/>
                  </a:lnTo>
                  <a:lnTo>
                    <a:pt x="371439" y="9187736"/>
                  </a:lnTo>
                  <a:lnTo>
                    <a:pt x="430542" y="9172918"/>
                  </a:lnTo>
                  <a:lnTo>
                    <a:pt x="489484" y="9157696"/>
                  </a:lnTo>
                  <a:lnTo>
                    <a:pt x="548264" y="9142073"/>
                  </a:lnTo>
                  <a:lnTo>
                    <a:pt x="606880" y="9126049"/>
                  </a:lnTo>
                  <a:lnTo>
                    <a:pt x="665330" y="9109628"/>
                  </a:lnTo>
                  <a:lnTo>
                    <a:pt x="723613" y="9092810"/>
                  </a:lnTo>
                  <a:lnTo>
                    <a:pt x="781728" y="9075597"/>
                  </a:lnTo>
                  <a:lnTo>
                    <a:pt x="839672" y="9057990"/>
                  </a:lnTo>
                  <a:lnTo>
                    <a:pt x="897445" y="9039991"/>
                  </a:lnTo>
                  <a:lnTo>
                    <a:pt x="955044" y="9021602"/>
                  </a:lnTo>
                  <a:lnTo>
                    <a:pt x="1012468" y="9002823"/>
                  </a:lnTo>
                  <a:lnTo>
                    <a:pt x="1069716" y="8983657"/>
                  </a:lnTo>
                  <a:lnTo>
                    <a:pt x="1126786" y="8964106"/>
                  </a:lnTo>
                  <a:lnTo>
                    <a:pt x="1183676" y="8944170"/>
                  </a:lnTo>
                  <a:lnTo>
                    <a:pt x="1240386" y="8923851"/>
                  </a:lnTo>
                  <a:lnTo>
                    <a:pt x="1296912" y="8903151"/>
                  </a:lnTo>
                  <a:lnTo>
                    <a:pt x="1353255" y="8882071"/>
                  </a:lnTo>
                  <a:lnTo>
                    <a:pt x="1409411" y="8860613"/>
                  </a:lnTo>
                  <a:lnTo>
                    <a:pt x="1465381" y="8838779"/>
                  </a:lnTo>
                  <a:lnTo>
                    <a:pt x="1521162" y="8816570"/>
                  </a:lnTo>
                  <a:lnTo>
                    <a:pt x="1576752" y="8793987"/>
                  </a:lnTo>
                  <a:lnTo>
                    <a:pt x="1632150" y="8771032"/>
                  </a:lnTo>
                  <a:lnTo>
                    <a:pt x="1687355" y="8747707"/>
                  </a:lnTo>
                  <a:lnTo>
                    <a:pt x="1742365" y="8724013"/>
                  </a:lnTo>
                  <a:lnTo>
                    <a:pt x="1797178" y="8699952"/>
                  </a:lnTo>
                  <a:lnTo>
                    <a:pt x="1851793" y="8675525"/>
                  </a:lnTo>
                  <a:lnTo>
                    <a:pt x="1906208" y="8650733"/>
                  </a:lnTo>
                  <a:lnTo>
                    <a:pt x="1960422" y="8625580"/>
                  </a:lnTo>
                  <a:lnTo>
                    <a:pt x="2014434" y="8600065"/>
                  </a:lnTo>
                  <a:lnTo>
                    <a:pt x="2068241" y="8574191"/>
                  </a:lnTo>
                  <a:lnTo>
                    <a:pt x="2121842" y="8547958"/>
                  </a:lnTo>
                  <a:lnTo>
                    <a:pt x="2175235" y="8521370"/>
                  </a:lnTo>
                  <a:lnTo>
                    <a:pt x="2228420" y="8494426"/>
                  </a:lnTo>
                  <a:lnTo>
                    <a:pt x="2281394" y="8467129"/>
                  </a:lnTo>
                  <a:lnTo>
                    <a:pt x="2334156" y="8439480"/>
                  </a:lnTo>
                  <a:lnTo>
                    <a:pt x="2386704" y="8411482"/>
                  </a:lnTo>
                  <a:lnTo>
                    <a:pt x="2439037" y="8383134"/>
                  </a:lnTo>
                  <a:lnTo>
                    <a:pt x="2491154" y="8354439"/>
                  </a:lnTo>
                  <a:lnTo>
                    <a:pt x="2543052" y="8325399"/>
                  </a:lnTo>
                  <a:lnTo>
                    <a:pt x="2594730" y="8296015"/>
                  </a:lnTo>
                  <a:lnTo>
                    <a:pt x="2646187" y="8266288"/>
                  </a:lnTo>
                  <a:lnTo>
                    <a:pt x="2697421" y="8236221"/>
                  </a:lnTo>
                  <a:lnTo>
                    <a:pt x="2748430" y="8205814"/>
                  </a:lnTo>
                  <a:lnTo>
                    <a:pt x="2799214" y="8175069"/>
                  </a:lnTo>
                  <a:lnTo>
                    <a:pt x="2849769" y="8143988"/>
                  </a:lnTo>
                  <a:lnTo>
                    <a:pt x="2900096" y="8112573"/>
                  </a:lnTo>
                  <a:lnTo>
                    <a:pt x="2950192" y="8080824"/>
                  </a:lnTo>
                  <a:lnTo>
                    <a:pt x="3000055" y="8048743"/>
                  </a:lnTo>
                  <a:lnTo>
                    <a:pt x="3049685" y="8016333"/>
                  </a:lnTo>
                  <a:lnTo>
                    <a:pt x="3099079" y="7983594"/>
                  </a:lnTo>
                  <a:lnTo>
                    <a:pt x="3148237" y="7950528"/>
                  </a:lnTo>
                  <a:lnTo>
                    <a:pt x="3197156" y="7917136"/>
                  </a:lnTo>
                  <a:lnTo>
                    <a:pt x="3245835" y="7883421"/>
                  </a:lnTo>
                  <a:lnTo>
                    <a:pt x="3294273" y="7849384"/>
                  </a:lnTo>
                  <a:lnTo>
                    <a:pt x="3342467" y="7815025"/>
                  </a:lnTo>
                  <a:lnTo>
                    <a:pt x="3390417" y="7780348"/>
                  </a:lnTo>
                  <a:lnTo>
                    <a:pt x="3438120" y="7745353"/>
                  </a:lnTo>
                  <a:lnTo>
                    <a:pt x="3485576" y="7710041"/>
                  </a:lnTo>
                  <a:lnTo>
                    <a:pt x="3532782" y="7674416"/>
                  </a:lnTo>
                  <a:lnTo>
                    <a:pt x="3579738" y="7638477"/>
                  </a:lnTo>
                  <a:lnTo>
                    <a:pt x="3626441" y="7602227"/>
                  </a:lnTo>
                  <a:lnTo>
                    <a:pt x="3672890" y="7565667"/>
                  </a:lnTo>
                  <a:lnTo>
                    <a:pt x="3719084" y="7528798"/>
                  </a:lnTo>
                  <a:lnTo>
                    <a:pt x="3765020" y="7491623"/>
                  </a:lnTo>
                  <a:lnTo>
                    <a:pt x="3810698" y="7454142"/>
                  </a:lnTo>
                  <a:lnTo>
                    <a:pt x="3856116" y="7416358"/>
                  </a:lnTo>
                  <a:lnTo>
                    <a:pt x="3901272" y="7378272"/>
                  </a:lnTo>
                  <a:lnTo>
                    <a:pt x="3946165" y="7339885"/>
                  </a:lnTo>
                  <a:lnTo>
                    <a:pt x="3990793" y="7301199"/>
                  </a:lnTo>
                  <a:lnTo>
                    <a:pt x="4035155" y="7262215"/>
                  </a:lnTo>
                  <a:lnTo>
                    <a:pt x="4079248" y="7222936"/>
                  </a:lnTo>
                  <a:lnTo>
                    <a:pt x="4123072" y="7183362"/>
                  </a:lnTo>
                  <a:lnTo>
                    <a:pt x="4166626" y="7143495"/>
                  </a:lnTo>
                  <a:lnTo>
                    <a:pt x="4209906" y="7103337"/>
                  </a:lnTo>
                  <a:lnTo>
                    <a:pt x="4252913" y="7062889"/>
                  </a:lnTo>
                  <a:lnTo>
                    <a:pt x="4295643" y="7022153"/>
                  </a:lnTo>
                  <a:lnTo>
                    <a:pt x="4338097" y="6981131"/>
                  </a:lnTo>
                  <a:lnTo>
                    <a:pt x="4380272" y="6939823"/>
                  </a:lnTo>
                  <a:lnTo>
                    <a:pt x="4422166" y="6898232"/>
                  </a:lnTo>
                  <a:lnTo>
                    <a:pt x="4463779" y="6856359"/>
                  </a:lnTo>
                  <a:lnTo>
                    <a:pt x="4505108" y="6814205"/>
                  </a:lnTo>
                  <a:lnTo>
                    <a:pt x="4546152" y="6771773"/>
                  </a:lnTo>
                  <a:lnTo>
                    <a:pt x="4586909" y="6729063"/>
                  </a:lnTo>
                  <a:lnTo>
                    <a:pt x="4627379" y="6686077"/>
                  </a:lnTo>
                  <a:lnTo>
                    <a:pt x="4667559" y="6642817"/>
                  </a:lnTo>
                  <a:lnTo>
                    <a:pt x="4707448" y="6599285"/>
                  </a:lnTo>
                  <a:lnTo>
                    <a:pt x="4747043" y="6555481"/>
                  </a:lnTo>
                  <a:lnTo>
                    <a:pt x="4786345" y="6511408"/>
                  </a:lnTo>
                  <a:lnTo>
                    <a:pt x="4825351" y="6467066"/>
                  </a:lnTo>
                  <a:lnTo>
                    <a:pt x="4864059" y="6422458"/>
                  </a:lnTo>
                  <a:lnTo>
                    <a:pt x="4902469" y="6377586"/>
                  </a:lnTo>
                  <a:lnTo>
                    <a:pt x="4940578" y="6332450"/>
                  </a:lnTo>
                  <a:lnTo>
                    <a:pt x="4978385" y="6287052"/>
                  </a:lnTo>
                  <a:lnTo>
                    <a:pt x="5015888" y="6241393"/>
                  </a:lnTo>
                  <a:lnTo>
                    <a:pt x="5053086" y="6195476"/>
                  </a:lnTo>
                  <a:lnTo>
                    <a:pt x="5089978" y="6149302"/>
                  </a:lnTo>
                  <a:lnTo>
                    <a:pt x="5126561" y="6102872"/>
                  </a:lnTo>
                  <a:lnTo>
                    <a:pt x="5162835" y="6056188"/>
                  </a:lnTo>
                  <a:lnTo>
                    <a:pt x="5198797" y="6009252"/>
                  </a:lnTo>
                  <a:lnTo>
                    <a:pt x="5234446" y="5962064"/>
                  </a:lnTo>
                  <a:lnTo>
                    <a:pt x="5269781" y="5914628"/>
                  </a:lnTo>
                  <a:lnTo>
                    <a:pt x="5304799" y="5866943"/>
                  </a:lnTo>
                  <a:lnTo>
                    <a:pt x="5339501" y="5819012"/>
                  </a:lnTo>
                  <a:lnTo>
                    <a:pt x="5373883" y="5770836"/>
                  </a:lnTo>
                  <a:lnTo>
                    <a:pt x="5407944" y="5722417"/>
                  </a:lnTo>
                  <a:lnTo>
                    <a:pt x="5441684" y="5673756"/>
                  </a:lnTo>
                  <a:lnTo>
                    <a:pt x="5475099" y="5624855"/>
                  </a:lnTo>
                  <a:lnTo>
                    <a:pt x="5508189" y="5575716"/>
                  </a:lnTo>
                  <a:lnTo>
                    <a:pt x="5540953" y="5526339"/>
                  </a:lnTo>
                  <a:lnTo>
                    <a:pt x="5573388" y="5476727"/>
                  </a:lnTo>
                  <a:lnTo>
                    <a:pt x="5605493" y="5426882"/>
                  </a:lnTo>
                  <a:lnTo>
                    <a:pt x="5637266" y="5376803"/>
                  </a:lnTo>
                  <a:lnTo>
                    <a:pt x="5668707" y="5326494"/>
                  </a:lnTo>
                  <a:lnTo>
                    <a:pt x="5699812" y="5275956"/>
                  </a:lnTo>
                  <a:lnTo>
                    <a:pt x="5730582" y="5225190"/>
                  </a:lnTo>
                  <a:lnTo>
                    <a:pt x="5761014" y="5174198"/>
                  </a:lnTo>
                  <a:lnTo>
                    <a:pt x="5791107" y="5122981"/>
                  </a:lnTo>
                  <a:lnTo>
                    <a:pt x="5820858" y="5071541"/>
                  </a:lnTo>
                  <a:lnTo>
                    <a:pt x="5850268" y="5019879"/>
                  </a:lnTo>
                  <a:lnTo>
                    <a:pt x="5879334" y="4967998"/>
                  </a:lnTo>
                  <a:lnTo>
                    <a:pt x="5908054" y="4915898"/>
                  </a:lnTo>
                  <a:lnTo>
                    <a:pt x="5936427" y="4863581"/>
                  </a:lnTo>
                  <a:lnTo>
                    <a:pt x="5964451" y="4811049"/>
                  </a:lnTo>
                  <a:lnTo>
                    <a:pt x="5992126" y="4758303"/>
                  </a:lnTo>
                  <a:lnTo>
                    <a:pt x="6019449" y="4705345"/>
                  </a:lnTo>
                  <a:lnTo>
                    <a:pt x="6046418" y="4652177"/>
                  </a:lnTo>
                  <a:lnTo>
                    <a:pt x="6073033" y="4598799"/>
                  </a:lnTo>
                  <a:lnTo>
                    <a:pt x="6099291" y="4545213"/>
                  </a:lnTo>
                  <a:lnTo>
                    <a:pt x="6125192" y="4491422"/>
                  </a:lnTo>
                  <a:lnTo>
                    <a:pt x="6150733" y="4437426"/>
                  </a:lnTo>
                  <a:lnTo>
                    <a:pt x="6175913" y="4383227"/>
                  </a:lnTo>
                  <a:lnTo>
                    <a:pt x="6200731" y="4328827"/>
                  </a:lnTo>
                  <a:lnTo>
                    <a:pt x="6225185" y="4274227"/>
                  </a:lnTo>
                  <a:lnTo>
                    <a:pt x="6249272" y="4219429"/>
                  </a:lnTo>
                  <a:lnTo>
                    <a:pt x="6272993" y="4164434"/>
                  </a:lnTo>
                  <a:lnTo>
                    <a:pt x="6296345" y="4109244"/>
                  </a:lnTo>
                  <a:lnTo>
                    <a:pt x="6319327" y="4053860"/>
                  </a:lnTo>
                  <a:lnTo>
                    <a:pt x="6341937" y="3998284"/>
                  </a:lnTo>
                  <a:lnTo>
                    <a:pt x="6364174" y="3942518"/>
                  </a:lnTo>
                  <a:lnTo>
                    <a:pt x="6386035" y="3886563"/>
                  </a:lnTo>
                  <a:lnTo>
                    <a:pt x="6407520" y="3830420"/>
                  </a:lnTo>
                  <a:lnTo>
                    <a:pt x="6428628" y="3774091"/>
                  </a:lnTo>
                  <a:lnTo>
                    <a:pt x="6449355" y="3717579"/>
                  </a:lnTo>
                  <a:lnTo>
                    <a:pt x="6469702" y="3660883"/>
                  </a:lnTo>
                  <a:lnTo>
                    <a:pt x="6489665" y="3604006"/>
                  </a:lnTo>
                  <a:lnTo>
                    <a:pt x="6509245" y="3546950"/>
                  </a:lnTo>
                  <a:lnTo>
                    <a:pt x="6528438" y="3489715"/>
                  </a:lnTo>
                  <a:lnTo>
                    <a:pt x="6547245" y="3432304"/>
                  </a:lnTo>
                  <a:lnTo>
                    <a:pt x="6565662" y="3374718"/>
                  </a:lnTo>
                  <a:lnTo>
                    <a:pt x="6583689" y="3316958"/>
                  </a:lnTo>
                  <a:lnTo>
                    <a:pt x="6601324" y="3259026"/>
                  </a:lnTo>
                  <a:lnTo>
                    <a:pt x="6618566" y="3200925"/>
                  </a:lnTo>
                  <a:lnTo>
                    <a:pt x="6635412" y="3142654"/>
                  </a:lnTo>
                  <a:lnTo>
                    <a:pt x="6651862" y="3084216"/>
                  </a:lnTo>
                  <a:lnTo>
                    <a:pt x="6667914" y="3025612"/>
                  </a:lnTo>
                  <a:lnTo>
                    <a:pt x="6683566" y="2966844"/>
                  </a:lnTo>
                  <a:lnTo>
                    <a:pt x="6698816" y="2907914"/>
                  </a:lnTo>
                  <a:lnTo>
                    <a:pt x="6713664" y="2848823"/>
                  </a:lnTo>
                  <a:lnTo>
                    <a:pt x="6728107" y="2789572"/>
                  </a:lnTo>
                  <a:lnTo>
                    <a:pt x="6742145" y="2730163"/>
                  </a:lnTo>
                  <a:lnTo>
                    <a:pt x="6755775" y="2670597"/>
                  </a:lnTo>
                  <a:lnTo>
                    <a:pt x="6768995" y="2610877"/>
                  </a:lnTo>
                  <a:lnTo>
                    <a:pt x="6781806" y="2551004"/>
                  </a:lnTo>
                  <a:lnTo>
                    <a:pt x="6794204" y="2490978"/>
                  </a:lnTo>
                  <a:lnTo>
                    <a:pt x="6806188" y="2430803"/>
                  </a:lnTo>
                  <a:lnTo>
                    <a:pt x="6817757" y="2370479"/>
                  </a:lnTo>
                  <a:lnTo>
                    <a:pt x="6828910" y="2310008"/>
                  </a:lnTo>
                  <a:lnTo>
                    <a:pt x="6839644" y="2249391"/>
                  </a:lnTo>
                  <a:lnTo>
                    <a:pt x="6849958" y="2188630"/>
                  </a:lnTo>
                  <a:lnTo>
                    <a:pt x="6859850" y="2127727"/>
                  </a:lnTo>
                  <a:lnTo>
                    <a:pt x="6869320" y="2066683"/>
                  </a:lnTo>
                  <a:lnTo>
                    <a:pt x="6878365" y="2005499"/>
                  </a:lnTo>
                  <a:lnTo>
                    <a:pt x="6886984" y="1944178"/>
                  </a:lnTo>
                  <a:lnTo>
                    <a:pt x="6895175" y="1882721"/>
                  </a:lnTo>
                  <a:lnTo>
                    <a:pt x="6902937" y="1821129"/>
                  </a:lnTo>
                  <a:lnTo>
                    <a:pt x="6910269" y="1759403"/>
                  </a:lnTo>
                  <a:lnTo>
                    <a:pt x="6917168" y="1697546"/>
                  </a:lnTo>
                  <a:lnTo>
                    <a:pt x="6923633" y="1635559"/>
                  </a:lnTo>
                  <a:lnTo>
                    <a:pt x="6929663" y="1573444"/>
                  </a:lnTo>
                  <a:lnTo>
                    <a:pt x="6935255" y="1511202"/>
                  </a:lnTo>
                  <a:lnTo>
                    <a:pt x="6940410" y="1448834"/>
                  </a:lnTo>
                  <a:lnTo>
                    <a:pt x="6945124" y="1386342"/>
                  </a:lnTo>
                  <a:lnTo>
                    <a:pt x="6949397" y="1323728"/>
                  </a:lnTo>
                  <a:lnTo>
                    <a:pt x="6953226" y="1260994"/>
                  </a:lnTo>
                  <a:lnTo>
                    <a:pt x="6956611" y="1198140"/>
                  </a:lnTo>
                  <a:lnTo>
                    <a:pt x="6959549" y="1135168"/>
                  </a:lnTo>
                  <a:lnTo>
                    <a:pt x="6962040" y="1072081"/>
                  </a:lnTo>
                  <a:lnTo>
                    <a:pt x="6964081" y="1008879"/>
                  </a:lnTo>
                  <a:lnTo>
                    <a:pt x="6965672" y="945563"/>
                  </a:lnTo>
                  <a:lnTo>
                    <a:pt x="6966809" y="882137"/>
                  </a:lnTo>
                  <a:lnTo>
                    <a:pt x="6967493" y="818600"/>
                  </a:lnTo>
                  <a:lnTo>
                    <a:pt x="6967722" y="754956"/>
                  </a:lnTo>
                </a:path>
              </a:pathLst>
            </a:custGeom>
            <a:ln w="7853">
              <a:solidFill>
                <a:srgbClr val="00A5E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B45671E5-6D7F-935A-2EB6-CB3A3C2FA41F}"/>
              </a:ext>
            </a:extLst>
          </p:cNvPr>
          <p:cNvSpPr/>
          <p:nvPr/>
        </p:nvSpPr>
        <p:spPr>
          <a:xfrm>
            <a:off x="11397941" y="0"/>
            <a:ext cx="794059" cy="6857615"/>
          </a:xfrm>
          <a:custGeom>
            <a:avLst/>
            <a:gdLst/>
            <a:ahLst/>
            <a:cxnLst/>
            <a:rect l="l" t="t" r="r" b="b"/>
            <a:pathLst>
              <a:path w="1309369" h="11308715">
                <a:moveTo>
                  <a:pt x="1308860" y="0"/>
                </a:moveTo>
                <a:lnTo>
                  <a:pt x="0" y="0"/>
                </a:lnTo>
                <a:lnTo>
                  <a:pt x="0" y="11308556"/>
                </a:lnTo>
                <a:lnTo>
                  <a:pt x="1308860" y="11308556"/>
                </a:lnTo>
                <a:lnTo>
                  <a:pt x="1308860" y="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512B2B4F-390F-DE4C-2750-BBB7F73259C8}"/>
              </a:ext>
            </a:extLst>
          </p:cNvPr>
          <p:cNvSpPr/>
          <p:nvPr/>
        </p:nvSpPr>
        <p:spPr>
          <a:xfrm>
            <a:off x="11397456" y="6063824"/>
            <a:ext cx="794059" cy="0"/>
          </a:xfrm>
          <a:custGeom>
            <a:avLst/>
            <a:gdLst/>
            <a:ahLst/>
            <a:cxnLst/>
            <a:rect l="l" t="t" r="r" b="b"/>
            <a:pathLst>
              <a:path w="1309369">
                <a:moveTo>
                  <a:pt x="0" y="0"/>
                </a:moveTo>
                <a:lnTo>
                  <a:pt x="1308860" y="0"/>
                </a:lnTo>
              </a:path>
            </a:pathLst>
          </a:custGeom>
          <a:ln w="7853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F14866-E4B9-776A-70E0-90665ED3F72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291789" y="1905844"/>
            <a:ext cx="9517732" cy="830997"/>
          </a:xfrm>
          <a:solidFill>
            <a:schemeClr val="tx1"/>
          </a:solidFill>
        </p:spPr>
        <p:txBody>
          <a:bodyPr wrap="square" anchor="t" anchorCtr="0">
            <a:spAutoFit/>
          </a:bodyPr>
          <a:lstStyle>
            <a:lvl1pPr marL="7701" indent="-831738" algn="l" defTabSz="554492" rtl="0" eaLnBrk="1" latinLnBrk="0" hangingPunct="1">
              <a:lnSpc>
                <a:spcPct val="100000"/>
              </a:lnSpc>
              <a:spcBef>
                <a:spcPts val="73"/>
              </a:spcBef>
              <a:buClr>
                <a:schemeClr val="tx2"/>
              </a:buClr>
              <a:buFont typeface="+mj-lt"/>
              <a:buAutoNum type="arabicPeriod"/>
              <a:defRPr lang="fr-FR" sz="4800" b="0" kern="1200" dirty="0">
                <a:solidFill>
                  <a:schemeClr val="bg1"/>
                </a:solidFill>
                <a:latin typeface="+mj-lt"/>
                <a:ea typeface="+mj-ea"/>
                <a:cs typeface="Poppins Light" panose="00000400000000000000" pitchFamily="2" charset="0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>
                <a:latin typeface="+mj-lt"/>
                <a:cs typeface="Poppins ExtraBold" panose="00000900000000000000" pitchFamily="2" charset="0"/>
              </a:rPr>
              <a:t>Titre ici</a:t>
            </a:r>
            <a:endParaRPr lang="fr-FR" spc="-12">
              <a:latin typeface="+mj-lt"/>
              <a:cs typeface="Poppins ExtraBold" panose="00000900000000000000" pitchFamily="2" charset="0"/>
            </a:endParaRP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31066733-9516-BE4E-43A0-A34E8E7D1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46607" y="6340088"/>
            <a:ext cx="330919" cy="214383"/>
          </a:xfrm>
          <a:prstGeom prst="rect">
            <a:avLst/>
          </a:prstGeom>
        </p:spPr>
      </p:pic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045A026C-1F27-E7EE-DD2F-0D29B7199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743827" y="2572893"/>
            <a:ext cx="4114415" cy="364874"/>
          </a:xfrm>
        </p:spPr>
        <p:txBody>
          <a:bodyPr vert="horz" lIns="91440" tIns="45720" rIns="91440" bIns="45720" rtlCol="0" anchor="ctr"/>
          <a:lstStyle>
            <a:lvl1pPr>
              <a:defRPr lang="fr-FR" smtClean="0">
                <a:solidFill>
                  <a:schemeClr val="tx1"/>
                </a:solidFill>
                <a:latin typeface="+mn-lt"/>
              </a:defRPr>
            </a:lvl1pPr>
          </a:lstStyle>
          <a:p>
            <a:pPr algn="r"/>
            <a:r>
              <a:rPr lang="fr-FR"/>
              <a:t>TITRE DE LA PRÉSENTATION OU DE LA PARTIE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EDC23A69-EECD-4563-1EAC-5988BBAD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>
            <a:lvl1pPr>
              <a:defRPr sz="667" b="1">
                <a:solidFill>
                  <a:schemeClr val="tx1"/>
                </a:solidFill>
                <a:latin typeface="+mj-lt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815564CD-8785-B101-614B-74C477DD2A2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095" y="4324913"/>
            <a:ext cx="5757783" cy="201517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Tx/>
              <a:buNone/>
              <a:defRPr sz="1698">
                <a:solidFill>
                  <a:schemeClr val="bg1"/>
                </a:solidFill>
                <a:latin typeface="+mn-lt"/>
                <a:cs typeface="Poppins Light" panose="00000400000000000000" pitchFamily="2" charset="0"/>
              </a:defRPr>
            </a:lvl1pPr>
            <a:lvl2pPr marL="600700" indent="0">
              <a:lnSpc>
                <a:spcPts val="1213"/>
              </a:lnSpc>
              <a:spcBef>
                <a:spcPts val="0"/>
              </a:spcBef>
              <a:spcAft>
                <a:spcPts val="728"/>
              </a:spcAft>
              <a:buClr>
                <a:schemeClr val="tx2"/>
              </a:buClr>
              <a:buFont typeface="+mj-lt"/>
              <a:buNone/>
              <a:defRPr sz="1092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675F6810-B4B3-AE44-8599-83A32EB646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691" y="4324913"/>
            <a:ext cx="3017503" cy="290078"/>
          </a:xfrm>
          <a:solidFill>
            <a:schemeClr val="tx1"/>
          </a:solidFill>
        </p:spPr>
        <p:txBody>
          <a:bodyPr vert="horz" wrap="square" lIns="0" tIns="14604" rIns="0" bIns="0" rtlCol="0">
            <a:spAutoFit/>
          </a:bodyPr>
          <a:lstStyle>
            <a:lvl1pPr marL="0" indent="0">
              <a:buFontTx/>
              <a:buNone/>
              <a:defRPr lang="fr-FR" sz="1800" b="0" spc="-12" dirty="0" smtClean="0">
                <a:solidFill>
                  <a:srgbClr val="FFFFFF"/>
                </a:solidFill>
                <a:latin typeface="+mn-lt"/>
                <a:cs typeface="Poppins Light"/>
              </a:defRPr>
            </a:lvl1pPr>
          </a:lstStyle>
          <a:p>
            <a:pPr marL="7701" lvl="0">
              <a:lnSpc>
                <a:spcPct val="100000"/>
              </a:lnSpc>
              <a:spcBef>
                <a:spcPts val="69"/>
              </a:spcBef>
            </a:pPr>
            <a:r>
              <a:rPr lang="fr-FR"/>
              <a:t>Titre ici</a:t>
            </a:r>
          </a:p>
        </p:txBody>
      </p:sp>
    </p:spTree>
    <p:extLst>
      <p:ext uri="{BB962C8B-B14F-4D97-AF65-F5344CB8AC3E}">
        <p14:creationId xmlns:p14="http://schemas.microsoft.com/office/powerpoint/2010/main" val="418356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24AC93-C64A-7C8D-6326-483984537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38" y="364850"/>
            <a:ext cx="10514926" cy="1325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AB6E66-F7E7-D4AC-9A90-40024F0C9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538" y="1825206"/>
            <a:ext cx="10514926" cy="4352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82224D-D197-67F8-6701-ED8A19489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537" y="6356454"/>
            <a:ext cx="2742815" cy="364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8">
                <a:solidFill>
                  <a:schemeClr val="tx1">
                    <a:tint val="7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1611E787-0A9B-4756-83F9-B095994A9993}" type="datetime4">
              <a:rPr lang="fr-FR" smtClean="0"/>
              <a:t>7 décembre 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480D09-7F51-0E84-A807-E96B2A60D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49" y="6356454"/>
            <a:ext cx="4114704" cy="364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8">
                <a:solidFill>
                  <a:schemeClr val="tx1">
                    <a:tint val="7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B5EC8D-D998-FAA7-2FEE-1AA8C734F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48" y="6356454"/>
            <a:ext cx="2742815" cy="364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8">
                <a:solidFill>
                  <a:schemeClr val="tx1">
                    <a:tint val="7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362060BF-C460-4FB3-AB63-4430F31C2F5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34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</p:sldLayoutIdLst>
  <p:hf hdr="0" ftr="0"/>
  <p:txStyles>
    <p:titleStyle>
      <a:lvl1pPr algn="l" defTabSz="554492" rtl="0" eaLnBrk="1" latinLnBrk="0" hangingPunct="1">
        <a:lnSpc>
          <a:spcPct val="90000"/>
        </a:lnSpc>
        <a:spcBef>
          <a:spcPct val="0"/>
        </a:spcBef>
        <a:buNone/>
        <a:defRPr sz="266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8623" indent="-138623" algn="l" defTabSz="554492" rtl="0" eaLnBrk="1" latinLnBrk="0" hangingPunct="1">
        <a:lnSpc>
          <a:spcPct val="90000"/>
        </a:lnSpc>
        <a:spcBef>
          <a:spcPts val="606"/>
        </a:spcBef>
        <a:buFont typeface="Arial" panose="020B0604020202020204" pitchFamily="34" charset="0"/>
        <a:buChar char="•"/>
        <a:defRPr sz="1698" kern="1200">
          <a:solidFill>
            <a:schemeClr val="tx1"/>
          </a:solidFill>
          <a:latin typeface="+mj-lt"/>
          <a:ea typeface="+mn-ea"/>
          <a:cs typeface="+mn-cs"/>
        </a:defRPr>
      </a:lvl1pPr>
      <a:lvl2pPr marL="415869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455" kern="1200">
          <a:solidFill>
            <a:schemeClr val="tx1"/>
          </a:solidFill>
          <a:latin typeface="+mn-lt"/>
          <a:ea typeface="+mn-ea"/>
          <a:cs typeface="+mn-cs"/>
        </a:defRPr>
      </a:lvl2pPr>
      <a:lvl3pPr marL="693115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3pPr>
      <a:lvl4pPr marL="970361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247607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524853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802100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2079346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356592" indent="-138623" algn="l" defTabSz="554492" rtl="0" eaLnBrk="1" latinLnBrk="0" hangingPunct="1">
        <a:lnSpc>
          <a:spcPct val="90000"/>
        </a:lnSpc>
        <a:spcBef>
          <a:spcPts val="30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1pPr>
      <a:lvl2pPr marL="27724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54492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31738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4pPr>
      <a:lvl5pPr marL="1108984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230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6pPr>
      <a:lvl7pPr marL="1663476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7pPr>
      <a:lvl8pPr marL="1940723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8pPr>
      <a:lvl9pPr marL="2217969" algn="l" defTabSz="554492" rtl="0" eaLnBrk="1" latinLnBrk="0" hangingPunct="1">
        <a:defRPr sz="10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>
          <p15:clr>
            <a:srgbClr val="9FCC3B"/>
          </p15:clr>
        </p15:guide>
        <p15:guide id="2" pos="4776">
          <p15:clr>
            <a:srgbClr val="9FCC3B"/>
          </p15:clr>
        </p15:guide>
        <p15:guide id="3" pos="6332">
          <p15:clr>
            <a:srgbClr val="F26B43"/>
          </p15:clr>
        </p15:guide>
        <p15:guide id="4" pos="4512">
          <p15:clr>
            <a:srgbClr val="9FCC3B"/>
          </p15:clr>
        </p15:guide>
        <p15:guide id="5" pos="1236">
          <p15:clr>
            <a:srgbClr val="F26B43"/>
          </p15:clr>
        </p15:guide>
        <p15:guide id="6" pos="8052">
          <p15:clr>
            <a:srgbClr val="9FCC3B"/>
          </p15:clr>
        </p15:guide>
        <p15:guide id="7" pos="8316">
          <p15:clr>
            <a:srgbClr val="9FCC3B"/>
          </p15:clr>
        </p15:guide>
        <p15:guide id="8" pos="3624">
          <p15:clr>
            <a:srgbClr val="F26B43"/>
          </p15:clr>
        </p15:guide>
        <p15:guide id="9" pos="3888">
          <p15:clr>
            <a:srgbClr val="F26B43"/>
          </p15:clr>
        </p15:guide>
        <p15:guide id="10" pos="6612">
          <p15:clr>
            <a:srgbClr val="F26B43"/>
          </p15:clr>
        </p15:guide>
        <p15:guide id="11" pos="8952">
          <p15:clr>
            <a:srgbClr val="F26B43"/>
          </p15:clr>
        </p15:guide>
        <p15:guide id="12" pos="9216">
          <p15:clr>
            <a:srgbClr val="F26B43"/>
          </p15:clr>
        </p15:guide>
        <p15:guide id="13" pos="116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5.png"/><Relationship Id="rId4" Type="http://schemas.openxmlformats.org/officeDocument/2006/relationships/hyperlink" Target="http://ndpsoftware.com/git-cheatsheet.html#loc=workspa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hyperlink" Target="mailto:c.bois@groupeonepoint.com" TargetMode="Externa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omparing-workflows/gitflow-workflo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oji.dev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training.github.com/downloads/fr/github-git-cheat-sheet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8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re 67">
            <a:extLst>
              <a:ext uri="{FF2B5EF4-FFF2-40B4-BE49-F238E27FC236}">
                <a16:creationId xmlns:a16="http://schemas.microsoft.com/office/drawing/2014/main" id="{868879DD-0001-64BE-A7FD-AE58529F5C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Formation git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91FBD3C-C361-3203-CD62-BABDE1B20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F9B8D6-63BC-4F5E-813C-D47A10BF40FC}" type="datetime4">
              <a:rPr kumimoji="0" lang="fr-FR" sz="1200" b="0" i="0" u="none" strike="noStrike" kern="0" cap="none" spc="0" normalizeH="0" baseline="0" noProof="0">
                <a:ln>
                  <a:noFill/>
                </a:ln>
                <a:solidFill>
                  <a:srgbClr val="00A5E5"/>
                </a:solidFill>
                <a:effectLst/>
                <a:uLnTx/>
                <a:uFillTx/>
                <a:latin typeface="Poppins Light"/>
                <a:ea typeface="+mn-ea"/>
                <a:cs typeface="Poppins Light" panose="00000400000000000000" pitchFamily="2" charset="0"/>
              </a:rPr>
              <a:pPr marL="0" marR="0" lvl="0" indent="0" algn="l" defTabSz="55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 décembre 2025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A5E5"/>
              </a:solidFill>
              <a:effectLst/>
              <a:uLnTx/>
              <a:uFillTx/>
              <a:latin typeface="Poppins Light"/>
              <a:ea typeface="+mn-ea"/>
              <a:cs typeface="Poppins Light" panose="00000400000000000000" pitchFamily="2" charset="0"/>
            </a:endParaRPr>
          </a:p>
        </p:txBody>
      </p:sp>
      <p:pic>
        <p:nvPicPr>
          <p:cNvPr id="6" name="Espace réservé pour une image  5" descr="Une image contenant ciel, extérieur, herbe, champ&#10;&#10;Description générée automatiquement">
            <a:extLst>
              <a:ext uri="{FF2B5EF4-FFF2-40B4-BE49-F238E27FC236}">
                <a16:creationId xmlns:a16="http://schemas.microsoft.com/office/drawing/2014/main" id="{7F5B0374-0B44-7C75-340D-196AA20A1C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271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38B73-1A43-25B2-7B33-750E5B38F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62F63-1B5A-40D6-AA56-9C8E5DC8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Comment sauvegarder son code ?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C4514B-0C3A-1C9A-0CC1-53729C6CC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FA1C39-1CAB-5C79-5BD4-362444A31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22796FC-FAEB-1148-5ECC-5439396062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7F3C28EE-93F2-7E52-C5D6-6F7F2144F3E6}"/>
              </a:ext>
            </a:extLst>
          </p:cNvPr>
          <p:cNvSpPr txBox="1">
            <a:spLocks/>
          </p:cNvSpPr>
          <p:nvPr/>
        </p:nvSpPr>
        <p:spPr>
          <a:xfrm>
            <a:off x="1670071" y="4303600"/>
            <a:ext cx="2391373" cy="1090202"/>
          </a:xfrm>
          <a:prstGeom prst="rect">
            <a:avLst/>
          </a:prstGeom>
        </p:spPr>
        <p:txBody>
          <a:bodyPr/>
          <a:lstStyle>
            <a:lvl1pPr marL="138623" indent="-138623" algn="l" defTabSz="554492" rtl="0" eaLnBrk="1" latinLnBrk="0" hangingPunct="1">
              <a:lnSpc>
                <a:spcPct val="90000"/>
              </a:lnSpc>
              <a:spcBef>
                <a:spcPts val="606"/>
              </a:spcBef>
              <a:buFont typeface="Arial" panose="020B0604020202020204" pitchFamily="34" charset="0"/>
              <a:buChar char="•"/>
              <a:defRPr sz="1698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fontAlgn="base">
              <a:buNone/>
            </a:pPr>
            <a:r>
              <a:rPr lang="fr-FR" sz="1400" b="0" i="0" u="none" strike="noStrike">
                <a:effectLst/>
                <a:latin typeface="Poppins" pitchFamily="2" charset="77"/>
                <a:cs typeface="Poppins" pitchFamily="2" charset="77"/>
              </a:rPr>
              <a:t>Sélectionner les fichiers à mettre à jour.</a:t>
            </a:r>
            <a:r>
              <a:rPr lang="en-US" sz="1400" b="0" i="0"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sz="1050" b="0" i="0"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l" rtl="0" fontAlgn="base">
              <a:buNone/>
            </a:pPr>
            <a:r>
              <a:rPr lang="fr-FR" sz="1400" b="0" i="0" u="none" strike="noStrike">
                <a:effectLst/>
                <a:latin typeface="Poppins" pitchFamily="2" charset="77"/>
                <a:cs typeface="Poppins" pitchFamily="2" charset="77"/>
              </a:rPr>
              <a:t>"." signifie qu'on prend tout le dossier</a:t>
            </a:r>
            <a:r>
              <a:rPr lang="en-US" sz="1400" b="0" i="0">
                <a:effectLst/>
                <a:latin typeface="Poppins" pitchFamily="2" charset="77"/>
                <a:cs typeface="Poppins" pitchFamily="2" charset="77"/>
              </a:rPr>
              <a:t>​</a:t>
            </a:r>
            <a:r>
              <a:rPr lang="en-US" sz="1400">
                <a:latin typeface="Poppins" pitchFamily="2" charset="77"/>
                <a:cs typeface="Poppins" pitchFamily="2" charset="77"/>
              </a:rPr>
              <a:t> </a:t>
            </a:r>
            <a:r>
              <a:rPr lang="en-US" sz="1400" err="1">
                <a:latin typeface="Poppins" pitchFamily="2" charset="77"/>
                <a:cs typeface="Poppins" pitchFamily="2" charset="77"/>
              </a:rPr>
              <a:t>en</a:t>
            </a:r>
            <a:r>
              <a:rPr lang="en-US" sz="1400">
                <a:latin typeface="Poppins" pitchFamily="2" charset="77"/>
                <a:cs typeface="Poppins" pitchFamily="2" charset="77"/>
              </a:rPr>
              <a:t> </a:t>
            </a:r>
            <a:r>
              <a:rPr lang="en-US" sz="1400" err="1">
                <a:latin typeface="Poppins" pitchFamily="2" charset="77"/>
                <a:cs typeface="Poppins" pitchFamily="2" charset="77"/>
              </a:rPr>
              <a:t>excluant</a:t>
            </a:r>
            <a:r>
              <a:rPr lang="en-US" sz="1400">
                <a:latin typeface="Poppins" pitchFamily="2" charset="77"/>
                <a:cs typeface="Poppins" pitchFamily="2" charset="77"/>
              </a:rPr>
              <a:t> les </a:t>
            </a:r>
            <a:r>
              <a:rPr lang="en-US" sz="1400" err="1">
                <a:latin typeface="Poppins" pitchFamily="2" charset="77"/>
                <a:cs typeface="Poppins" pitchFamily="2" charset="77"/>
              </a:rPr>
              <a:t>fichiers</a:t>
            </a:r>
            <a:r>
              <a:rPr lang="en-US" sz="1400">
                <a:latin typeface="Poppins" pitchFamily="2" charset="77"/>
                <a:cs typeface="Poppins" pitchFamily="2" charset="77"/>
              </a:rPr>
              <a:t> specifies dans le .</a:t>
            </a:r>
            <a:r>
              <a:rPr lang="en-US" sz="1400" err="1">
                <a:latin typeface="Poppins" pitchFamily="2" charset="77"/>
                <a:cs typeface="Poppins" pitchFamily="2" charset="77"/>
              </a:rPr>
              <a:t>gitignore</a:t>
            </a:r>
            <a:endParaRPr lang="en-US" sz="1050" b="0" i="0">
              <a:effectLst/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r>
              <a:rPr lang="en-US" sz="1050">
                <a:latin typeface="Poppins" pitchFamily="2" charset="77"/>
                <a:cs typeface="Poppins" pitchFamily="2" charset="77"/>
              </a:rPr>
              <a:t> </a:t>
            </a: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98975240-1114-1807-E6FB-3ED7BF3AF2D3}"/>
              </a:ext>
            </a:extLst>
          </p:cNvPr>
          <p:cNvSpPr/>
          <p:nvPr/>
        </p:nvSpPr>
        <p:spPr>
          <a:xfrm>
            <a:off x="1513287" y="2329571"/>
            <a:ext cx="0" cy="3485990"/>
          </a:xfrm>
          <a:custGeom>
            <a:avLst/>
            <a:gdLst/>
            <a:ahLst/>
            <a:cxnLst/>
            <a:rect l="l" t="t" r="r" b="b"/>
            <a:pathLst>
              <a:path h="5748655">
                <a:moveTo>
                  <a:pt x="0" y="0"/>
                </a:moveTo>
                <a:lnTo>
                  <a:pt x="0" y="5748516"/>
                </a:lnTo>
              </a:path>
            </a:pathLst>
          </a:custGeom>
          <a:ln w="7853">
            <a:solidFill>
              <a:srgbClr val="53565B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12E15C1-DA49-ADD4-0955-9148A61EFCC8}"/>
              </a:ext>
            </a:extLst>
          </p:cNvPr>
          <p:cNvSpPr/>
          <p:nvPr/>
        </p:nvSpPr>
        <p:spPr>
          <a:xfrm>
            <a:off x="1719787" y="3168250"/>
            <a:ext cx="267261" cy="2672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r>
              <a:rPr lang="fr-FR" sz="1100" b="1" kern="0">
                <a:solidFill>
                  <a:schemeClr val="bg1"/>
                </a:solidFill>
                <a:latin typeface="Poppins"/>
              </a:rPr>
              <a:t>1</a:t>
            </a: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6DBF5719-48AF-BA5C-C8FF-A9367BE5131E}"/>
              </a:ext>
            </a:extLst>
          </p:cNvPr>
          <p:cNvSpPr/>
          <p:nvPr/>
        </p:nvSpPr>
        <p:spPr>
          <a:xfrm>
            <a:off x="4287604" y="2329571"/>
            <a:ext cx="0" cy="3485990"/>
          </a:xfrm>
          <a:custGeom>
            <a:avLst/>
            <a:gdLst/>
            <a:ahLst/>
            <a:cxnLst/>
            <a:rect l="l" t="t" r="r" b="b"/>
            <a:pathLst>
              <a:path h="5748655">
                <a:moveTo>
                  <a:pt x="0" y="0"/>
                </a:moveTo>
                <a:lnTo>
                  <a:pt x="0" y="5748516"/>
                </a:lnTo>
              </a:path>
            </a:pathLst>
          </a:custGeom>
          <a:ln w="7853">
            <a:solidFill>
              <a:srgbClr val="53565B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32E15A4D-836F-076C-C41A-1E98CE159736}"/>
              </a:ext>
            </a:extLst>
          </p:cNvPr>
          <p:cNvSpPr/>
          <p:nvPr/>
        </p:nvSpPr>
        <p:spPr>
          <a:xfrm>
            <a:off x="4491195" y="3146480"/>
            <a:ext cx="267261" cy="2672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r>
              <a:rPr lang="fr-FR" sz="1100" b="1" kern="0">
                <a:solidFill>
                  <a:schemeClr val="bg1"/>
                </a:solidFill>
                <a:latin typeface="Poppins"/>
              </a:rPr>
              <a:t>2</a:t>
            </a:r>
          </a:p>
        </p:txBody>
      </p:sp>
      <p:sp>
        <p:nvSpPr>
          <p:cNvPr id="27" name="object 18">
            <a:extLst>
              <a:ext uri="{FF2B5EF4-FFF2-40B4-BE49-F238E27FC236}">
                <a16:creationId xmlns:a16="http://schemas.microsoft.com/office/drawing/2014/main" id="{9061C66A-FE8E-8620-CB92-A2254BCA4984}"/>
              </a:ext>
            </a:extLst>
          </p:cNvPr>
          <p:cNvSpPr/>
          <p:nvPr/>
        </p:nvSpPr>
        <p:spPr>
          <a:xfrm>
            <a:off x="7824174" y="2278729"/>
            <a:ext cx="0" cy="3485990"/>
          </a:xfrm>
          <a:custGeom>
            <a:avLst/>
            <a:gdLst/>
            <a:ahLst/>
            <a:cxnLst/>
            <a:rect l="l" t="t" r="r" b="b"/>
            <a:pathLst>
              <a:path h="5748655">
                <a:moveTo>
                  <a:pt x="0" y="0"/>
                </a:moveTo>
                <a:lnTo>
                  <a:pt x="0" y="5748516"/>
                </a:lnTo>
              </a:path>
            </a:pathLst>
          </a:custGeom>
          <a:ln w="7853">
            <a:solidFill>
              <a:srgbClr val="53565B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1529F9B-8075-471E-6E2C-B88C68CFB59B}"/>
              </a:ext>
            </a:extLst>
          </p:cNvPr>
          <p:cNvSpPr/>
          <p:nvPr/>
        </p:nvSpPr>
        <p:spPr>
          <a:xfrm>
            <a:off x="8067268" y="3092752"/>
            <a:ext cx="267261" cy="2672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r>
              <a:rPr lang="fr-FR" sz="1100" b="1" kern="0">
                <a:solidFill>
                  <a:schemeClr val="bg1"/>
                </a:solidFill>
                <a:latin typeface="Poppins"/>
              </a:rPr>
              <a:t>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540FC98-E5A3-5337-7471-55ECCC648FC1}"/>
              </a:ext>
            </a:extLst>
          </p:cNvPr>
          <p:cNvSpPr txBox="1"/>
          <p:nvPr/>
        </p:nvSpPr>
        <p:spPr>
          <a:xfrm>
            <a:off x="2027231" y="3117214"/>
            <a:ext cx="119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01" defTabSz="554492">
              <a:spcBef>
                <a:spcPts val="1467"/>
              </a:spcBef>
            </a:pPr>
            <a:r>
              <a:rPr lang="fr-FR" sz="1800">
                <a:latin typeface="Poppins"/>
                <a:cs typeface="Poppins"/>
              </a:rPr>
              <a:t>git </a:t>
            </a:r>
            <a:r>
              <a:rPr lang="fr-FR" sz="1800" err="1">
                <a:latin typeface="Poppins"/>
                <a:cs typeface="Poppins"/>
              </a:rPr>
              <a:t>add</a:t>
            </a:r>
            <a:r>
              <a:rPr lang="fr-FR" sz="1800">
                <a:latin typeface="Poppins"/>
                <a:cs typeface="Poppins"/>
              </a:rPr>
              <a:t> 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587062D-2818-32DA-3158-F87995A44B59}"/>
              </a:ext>
            </a:extLst>
          </p:cNvPr>
          <p:cNvSpPr txBox="1"/>
          <p:nvPr/>
        </p:nvSpPr>
        <p:spPr>
          <a:xfrm>
            <a:off x="4801546" y="3115612"/>
            <a:ext cx="35329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01" defTabSz="554492">
              <a:spcBef>
                <a:spcPts val="1467"/>
              </a:spcBef>
            </a:pPr>
            <a:r>
              <a:rPr lang="fr-FR" sz="1600" i="0" u="none" strike="noStrike">
                <a:effectLst/>
                <a:latin typeface="Poppins" pitchFamily="2" charset="77"/>
                <a:cs typeface="Poppins" pitchFamily="2" charset="77"/>
              </a:rPr>
              <a:t>git commit -m  </a:t>
            </a:r>
            <a:r>
              <a:rPr lang="fr-FR" sz="1600" i="1" u="none" strike="noStrike">
                <a:effectLst/>
                <a:latin typeface="Poppins" pitchFamily="2" charset="77"/>
                <a:cs typeface="Poppins" pitchFamily="2" charset="77"/>
              </a:rPr>
              <a:t>"message"</a:t>
            </a:r>
            <a:r>
              <a:rPr lang="fr-FR" sz="1600" i="0"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fr-FR" sz="16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1" name="Espace réservé du texte 21">
            <a:extLst>
              <a:ext uri="{FF2B5EF4-FFF2-40B4-BE49-F238E27FC236}">
                <a16:creationId xmlns:a16="http://schemas.microsoft.com/office/drawing/2014/main" id="{9D0E3CD8-AC55-CB7A-BADC-4D8CE6060FF3}"/>
              </a:ext>
            </a:extLst>
          </p:cNvPr>
          <p:cNvSpPr txBox="1">
            <a:spLocks/>
          </p:cNvSpPr>
          <p:nvPr/>
        </p:nvSpPr>
        <p:spPr>
          <a:xfrm>
            <a:off x="4432524" y="4303600"/>
            <a:ext cx="3077398" cy="1090202"/>
          </a:xfrm>
          <a:prstGeom prst="rect">
            <a:avLst/>
          </a:prstGeom>
        </p:spPr>
        <p:txBody>
          <a:bodyPr/>
          <a:lstStyle>
            <a:lvl1pPr marL="138623" indent="-138623" algn="l" defTabSz="554492" rtl="0" eaLnBrk="1" latinLnBrk="0" hangingPunct="1">
              <a:lnSpc>
                <a:spcPct val="90000"/>
              </a:lnSpc>
              <a:spcBef>
                <a:spcPts val="606"/>
              </a:spcBef>
              <a:buFont typeface="Arial" panose="020B0604020202020204" pitchFamily="34" charset="0"/>
              <a:buChar char="•"/>
              <a:defRPr sz="1698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fontAlgn="base">
              <a:buNone/>
            </a:pPr>
            <a:r>
              <a:rPr lang="fr-FR" sz="1400" b="0" i="0" u="none" strike="noStrike">
                <a:effectLst/>
                <a:latin typeface="Poppins" pitchFamily="2" charset="77"/>
                <a:cs typeface="Poppins" pitchFamily="2" charset="77"/>
              </a:rPr>
              <a:t>On crée une nouvelle version avec les fichiers modifiés accompagné d'un message explicatif</a:t>
            </a:r>
            <a:r>
              <a:rPr lang="fr-FR" sz="1400" b="0" i="0"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sz="9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2" name="Espace réservé du texte 21">
            <a:extLst>
              <a:ext uri="{FF2B5EF4-FFF2-40B4-BE49-F238E27FC236}">
                <a16:creationId xmlns:a16="http://schemas.microsoft.com/office/drawing/2014/main" id="{069711EA-2F36-5C41-DAD0-6FED09D33CE1}"/>
              </a:ext>
            </a:extLst>
          </p:cNvPr>
          <p:cNvSpPr txBox="1">
            <a:spLocks/>
          </p:cNvSpPr>
          <p:nvPr/>
        </p:nvSpPr>
        <p:spPr>
          <a:xfrm>
            <a:off x="8016471" y="4263643"/>
            <a:ext cx="2255162" cy="1130159"/>
          </a:xfrm>
          <a:prstGeom prst="rect">
            <a:avLst/>
          </a:prstGeom>
        </p:spPr>
        <p:txBody>
          <a:bodyPr/>
          <a:lstStyle>
            <a:lvl1pPr marL="138623" indent="-138623" algn="l" defTabSz="554492" rtl="0" eaLnBrk="1" latinLnBrk="0" hangingPunct="1">
              <a:lnSpc>
                <a:spcPct val="90000"/>
              </a:lnSpc>
              <a:spcBef>
                <a:spcPts val="606"/>
              </a:spcBef>
              <a:buFont typeface="Arial" panose="020B0604020202020204" pitchFamily="34" charset="0"/>
              <a:buChar char="•"/>
              <a:defRPr sz="1698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fontAlgn="base">
              <a:buNone/>
            </a:pPr>
            <a:r>
              <a:rPr lang="fr-FR" sz="1400" b="0" i="0" u="none" strike="noStrike">
                <a:effectLst/>
                <a:latin typeface="Poppins" pitchFamily="2" charset="77"/>
                <a:cs typeface="Poppins" pitchFamily="2" charset="77"/>
              </a:rPr>
              <a:t>On "pousse" la nouvelle version sur le répertoire </a:t>
            </a:r>
            <a:r>
              <a:rPr lang="fr-FR" sz="1400" b="0" i="0" u="none" strike="noStrike" err="1">
                <a:effectLst/>
                <a:latin typeface="Poppins" pitchFamily="2" charset="77"/>
                <a:cs typeface="Poppins" pitchFamily="2" charset="77"/>
              </a:rPr>
              <a:t>Github</a:t>
            </a:r>
            <a:r>
              <a:rPr lang="fr-FR" sz="1400" b="0" i="0" u="none" strike="noStrike">
                <a:effectLst/>
                <a:latin typeface="Poppins" pitchFamily="2" charset="77"/>
                <a:cs typeface="Poppins" pitchFamily="2" charset="77"/>
              </a:rPr>
              <a:t> en ligne</a:t>
            </a:r>
            <a:r>
              <a:rPr lang="fr-FR" sz="1400" b="0" i="0"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sz="7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B68B27B-B354-3477-7F8B-4C0FDD2721D9}"/>
              </a:ext>
            </a:extLst>
          </p:cNvPr>
          <p:cNvSpPr txBox="1"/>
          <p:nvPr/>
        </p:nvSpPr>
        <p:spPr>
          <a:xfrm>
            <a:off x="8377415" y="3057105"/>
            <a:ext cx="1894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01" defTabSz="554492">
              <a:spcBef>
                <a:spcPts val="1467"/>
              </a:spcBef>
            </a:pPr>
            <a:r>
              <a:rPr lang="fr-FR" sz="1600" i="0" u="none" strike="noStrike">
                <a:effectLst/>
                <a:latin typeface="Poppins" pitchFamily="2" charset="77"/>
                <a:cs typeface="Poppins" pitchFamily="2" charset="77"/>
              </a:rPr>
              <a:t>git push</a:t>
            </a:r>
            <a:endParaRPr lang="fr-FR" sz="160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4684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1628B-9AFA-99F4-F3E2-7F409DF3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D5E330-A388-418D-FE64-CF113A89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Commandes utiles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E7AE1E-04BA-9372-DCEF-C1312516A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3547FB-D20C-313B-2C4D-E17FB34D6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1713690-6EA6-949A-9B6A-B548BA36B7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63588AF-D59D-E049-E6DE-77B074AF445A}"/>
              </a:ext>
            </a:extLst>
          </p:cNvPr>
          <p:cNvSpPr txBox="1"/>
          <p:nvPr/>
        </p:nvSpPr>
        <p:spPr>
          <a:xfrm>
            <a:off x="1412141" y="3334527"/>
            <a:ext cx="1426890" cy="34709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defTabSz="554492">
              <a:lnSpc>
                <a:spcPct val="113700"/>
              </a:lnSpc>
              <a:spcBef>
                <a:spcPts val="55"/>
              </a:spcBef>
            </a:pPr>
            <a:r>
              <a:rPr lang="fr-FR" sz="2000" b="1" kern="0">
                <a:solidFill>
                  <a:srgbClr val="141718"/>
                </a:solidFill>
                <a:latin typeface="Poppins"/>
                <a:cs typeface="Poppins SemiBold"/>
              </a:rPr>
              <a:t>git pull  :  </a:t>
            </a:r>
            <a:endParaRPr sz="2000" kern="0">
              <a:solidFill>
                <a:srgbClr val="141718"/>
              </a:solidFill>
              <a:latin typeface="Poppins"/>
              <a:cs typeface="Poppin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C78F42F-EC70-80F8-F10B-87DBAFC215F0}"/>
              </a:ext>
            </a:extLst>
          </p:cNvPr>
          <p:cNvSpPr/>
          <p:nvPr/>
        </p:nvSpPr>
        <p:spPr>
          <a:xfrm>
            <a:off x="1034648" y="4411855"/>
            <a:ext cx="219322" cy="21932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endParaRPr lang="fr-FR" sz="1092" kern="0">
              <a:solidFill>
                <a:srgbClr val="1E2124"/>
              </a:solidFill>
              <a:latin typeface="Poppins Ligh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F2F7CC-B830-FD7D-1095-4C79843E3697}"/>
              </a:ext>
            </a:extLst>
          </p:cNvPr>
          <p:cNvSpPr txBox="1"/>
          <p:nvPr/>
        </p:nvSpPr>
        <p:spPr>
          <a:xfrm>
            <a:off x="3499428" y="3324689"/>
            <a:ext cx="7253238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600">
                <a:solidFill>
                  <a:srgbClr val="141718"/>
                </a:solidFill>
                <a:effectLst/>
                <a:latin typeface="Helvetica Neue" panose="02000503000000020004" pitchFamily="2" charset="0"/>
              </a:rPr>
              <a:t>Git Pull permet de télécharger le contenu d’un dépôt distant pour mettre à jour son dépôt local. C’est le meilleur moyen de vous assurer </a:t>
            </a:r>
            <a:r>
              <a:rPr lang="fr-FR" sz="1600" b="1">
                <a:solidFill>
                  <a:srgbClr val="141718"/>
                </a:solidFill>
                <a:effectLst/>
                <a:latin typeface="Helvetica Neue" panose="02000503000000020004" pitchFamily="2" charset="0"/>
              </a:rPr>
              <a:t>de travailler sur la version actuelle</a:t>
            </a:r>
            <a:r>
              <a:rPr lang="fr-FR" sz="1600">
                <a:solidFill>
                  <a:srgbClr val="141718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 rtl="0" fontAlgn="base"/>
            <a:endParaRPr lang="en-US" sz="1700" b="0" i="0">
              <a:solidFill>
                <a:srgbClr val="141718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68A93D7-EA39-BC96-652C-C9F25F273F6C}"/>
              </a:ext>
            </a:extLst>
          </p:cNvPr>
          <p:cNvSpPr txBox="1"/>
          <p:nvPr/>
        </p:nvSpPr>
        <p:spPr>
          <a:xfrm>
            <a:off x="1412140" y="4339007"/>
            <a:ext cx="1771325" cy="697957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defTabSz="554492">
              <a:lnSpc>
                <a:spcPct val="113700"/>
              </a:lnSpc>
              <a:spcBef>
                <a:spcPts val="55"/>
              </a:spcBef>
            </a:pPr>
            <a:r>
              <a:rPr lang="fr-FR" sz="2000" b="1" kern="0">
                <a:solidFill>
                  <a:srgbClr val="141718"/>
                </a:solidFill>
                <a:latin typeface="Poppins"/>
                <a:cs typeface="Poppins SemiBold"/>
              </a:rPr>
              <a:t>git merge / rebase  :  </a:t>
            </a:r>
            <a:endParaRPr sz="2000" kern="0">
              <a:solidFill>
                <a:srgbClr val="141718"/>
              </a:solidFill>
              <a:latin typeface="Poppins"/>
              <a:cs typeface="Poppins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E9B8884-CDBC-4BCE-0514-EFCA7F223FF5}"/>
              </a:ext>
            </a:extLst>
          </p:cNvPr>
          <p:cNvSpPr txBox="1"/>
          <p:nvPr/>
        </p:nvSpPr>
        <p:spPr>
          <a:xfrm>
            <a:off x="3499428" y="4329169"/>
            <a:ext cx="7253238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600">
                <a:solidFill>
                  <a:srgbClr val="141718"/>
                </a:solidFill>
                <a:effectLst/>
                <a:latin typeface="Helvetica Neue" panose="02000503000000020004" pitchFamily="2" charset="0"/>
              </a:rPr>
              <a:t> Commandes qui permettent de fusionner ses travaux avec des travaux distants</a:t>
            </a:r>
          </a:p>
          <a:p>
            <a:pPr rtl="0" fontAlgn="base"/>
            <a:endParaRPr lang="en-US" sz="1700" b="0" i="0">
              <a:solidFill>
                <a:srgbClr val="141718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ED4804E-0973-F649-EE4E-42207B733C38}"/>
              </a:ext>
            </a:extLst>
          </p:cNvPr>
          <p:cNvSpPr/>
          <p:nvPr/>
        </p:nvSpPr>
        <p:spPr>
          <a:xfrm>
            <a:off x="1034648" y="2399370"/>
            <a:ext cx="219322" cy="21932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endParaRPr lang="fr-FR" sz="1092" kern="0">
              <a:solidFill>
                <a:srgbClr val="1E2124"/>
              </a:solidFill>
              <a:latin typeface="Poppins Ligh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5CB4902B-84BD-4D7D-E6C6-5006F92FCA71}"/>
              </a:ext>
            </a:extLst>
          </p:cNvPr>
          <p:cNvSpPr txBox="1"/>
          <p:nvPr/>
        </p:nvSpPr>
        <p:spPr>
          <a:xfrm>
            <a:off x="1412140" y="2326522"/>
            <a:ext cx="1771325" cy="34709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defTabSz="554492">
              <a:lnSpc>
                <a:spcPct val="113700"/>
              </a:lnSpc>
              <a:spcBef>
                <a:spcPts val="55"/>
              </a:spcBef>
            </a:pPr>
            <a:r>
              <a:rPr lang="fr-FR" sz="2000" b="1" kern="0">
                <a:solidFill>
                  <a:srgbClr val="141718"/>
                </a:solidFill>
                <a:latin typeface="Poppins"/>
                <a:cs typeface="Poppins SemiBold"/>
              </a:rPr>
              <a:t>git clone  :</a:t>
            </a:r>
            <a:endParaRPr sz="2000" kern="0">
              <a:solidFill>
                <a:srgbClr val="141718"/>
              </a:solidFill>
              <a:latin typeface="Poppins"/>
              <a:cs typeface="Poppin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7F89C30-7382-D3BE-EB6D-F6E1D79EDA40}"/>
              </a:ext>
            </a:extLst>
          </p:cNvPr>
          <p:cNvSpPr txBox="1"/>
          <p:nvPr/>
        </p:nvSpPr>
        <p:spPr>
          <a:xfrm>
            <a:off x="3499428" y="2316684"/>
            <a:ext cx="725323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141718"/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</a:rPr>
              <a:t>On fait une copie du répertoire sur son ordinateur</a:t>
            </a:r>
          </a:p>
          <a:p>
            <a:pPr rtl="0" fontAlgn="base"/>
            <a:endParaRPr lang="en-US" sz="1700" b="0" i="0">
              <a:solidFill>
                <a:srgbClr val="141718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3C11071-4A05-2242-3452-50E8B44A1E40}"/>
              </a:ext>
            </a:extLst>
          </p:cNvPr>
          <p:cNvSpPr/>
          <p:nvPr/>
        </p:nvSpPr>
        <p:spPr>
          <a:xfrm>
            <a:off x="1030210" y="3405612"/>
            <a:ext cx="219322" cy="21932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endParaRPr lang="fr-FR" sz="1092" kern="0">
              <a:solidFill>
                <a:srgbClr val="1E2124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5361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2C1DB-2D74-527A-7749-662D2ADFA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8EE47-2606-985B-BF87-203486A31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Commandes utiles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B5BF15-681A-5DA5-1334-F5650A223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5150D1-A0C2-C483-326B-7FB321CECE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BDB85BB-0F1E-E56B-825C-D0B025B2AD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E9E4826-04C5-E4DB-00DF-56637D749347}"/>
              </a:ext>
            </a:extLst>
          </p:cNvPr>
          <p:cNvSpPr txBox="1"/>
          <p:nvPr/>
        </p:nvSpPr>
        <p:spPr>
          <a:xfrm>
            <a:off x="1395208" y="2828836"/>
            <a:ext cx="1771326" cy="697957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defTabSz="554492">
              <a:lnSpc>
                <a:spcPct val="113700"/>
              </a:lnSpc>
              <a:spcBef>
                <a:spcPts val="55"/>
              </a:spcBef>
            </a:pPr>
            <a:r>
              <a:rPr lang="fr-FR" sz="2000" b="1" kern="0">
                <a:solidFill>
                  <a:srgbClr val="141718"/>
                </a:solidFill>
                <a:latin typeface="Poppins"/>
                <a:cs typeface="Poppins SemiBold"/>
              </a:rPr>
              <a:t>git switch &lt;</a:t>
            </a:r>
            <a:r>
              <a:rPr lang="fr-FR" sz="2000" b="1" kern="0" err="1">
                <a:solidFill>
                  <a:srgbClr val="141718"/>
                </a:solidFill>
                <a:latin typeface="Poppins"/>
                <a:cs typeface="Poppins SemiBold"/>
              </a:rPr>
              <a:t>branch</a:t>
            </a:r>
            <a:r>
              <a:rPr lang="fr-FR" sz="2000" b="1" kern="0">
                <a:solidFill>
                  <a:srgbClr val="141718"/>
                </a:solidFill>
                <a:latin typeface="Poppins"/>
                <a:cs typeface="Poppins SemiBold"/>
              </a:rPr>
              <a:t>&gt; </a:t>
            </a:r>
            <a:endParaRPr sz="2000" kern="0">
              <a:solidFill>
                <a:srgbClr val="141718"/>
              </a:solidFill>
              <a:latin typeface="Poppins"/>
              <a:cs typeface="Poppins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5E2C530-234C-964D-67D6-DC2B9B869FA2}"/>
              </a:ext>
            </a:extLst>
          </p:cNvPr>
          <p:cNvSpPr/>
          <p:nvPr/>
        </p:nvSpPr>
        <p:spPr>
          <a:xfrm>
            <a:off x="1017715" y="2892721"/>
            <a:ext cx="219322" cy="21932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endParaRPr lang="fr-FR" sz="1092" kern="0">
              <a:solidFill>
                <a:srgbClr val="141718"/>
              </a:solidFill>
              <a:latin typeface="Poppins Light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EB3AF86-9D44-3D8B-24CE-564B76F1B5E8}"/>
              </a:ext>
            </a:extLst>
          </p:cNvPr>
          <p:cNvSpPr/>
          <p:nvPr/>
        </p:nvSpPr>
        <p:spPr>
          <a:xfrm>
            <a:off x="1017715" y="3940026"/>
            <a:ext cx="219322" cy="21932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endParaRPr lang="fr-FR" sz="1092" kern="0">
              <a:solidFill>
                <a:srgbClr val="141718"/>
              </a:solidFill>
              <a:latin typeface="Poppins Ligh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EE63B7A-FE7E-7441-FB41-AA90D88B646B}"/>
              </a:ext>
            </a:extLst>
          </p:cNvPr>
          <p:cNvSpPr txBox="1"/>
          <p:nvPr/>
        </p:nvSpPr>
        <p:spPr>
          <a:xfrm>
            <a:off x="3509688" y="2828836"/>
            <a:ext cx="725323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600">
                <a:solidFill>
                  <a:srgbClr val="141718"/>
                </a:solidFill>
                <a:effectLst/>
                <a:latin typeface="Helvetica Neue" panose="02000503000000020004" pitchFamily="2" charset="0"/>
              </a:rPr>
              <a:t>Permet de basculer d’une branche à l’autre</a:t>
            </a:r>
          </a:p>
          <a:p>
            <a:pPr rtl="0" fontAlgn="base"/>
            <a:endParaRPr lang="en-US" sz="1700" b="0" i="0">
              <a:solidFill>
                <a:srgbClr val="141718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CAB604F8-CC9D-F994-DAAA-D49C332902FC}"/>
              </a:ext>
            </a:extLst>
          </p:cNvPr>
          <p:cNvSpPr txBox="1"/>
          <p:nvPr/>
        </p:nvSpPr>
        <p:spPr>
          <a:xfrm>
            <a:off x="1395207" y="3867178"/>
            <a:ext cx="1771326" cy="697957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defTabSz="554492">
              <a:lnSpc>
                <a:spcPct val="113700"/>
              </a:lnSpc>
              <a:spcBef>
                <a:spcPts val="55"/>
              </a:spcBef>
            </a:pPr>
            <a:r>
              <a:rPr lang="fr-FR" sz="2000" b="1" kern="0">
                <a:solidFill>
                  <a:srgbClr val="141718"/>
                </a:solidFill>
                <a:latin typeface="Poppins"/>
                <a:cs typeface="Poppins SemiBold"/>
              </a:rPr>
              <a:t>git switch -c &lt;</a:t>
            </a:r>
            <a:r>
              <a:rPr lang="fr-FR" sz="2000" b="1" kern="0" err="1">
                <a:solidFill>
                  <a:srgbClr val="141718"/>
                </a:solidFill>
                <a:latin typeface="Poppins"/>
                <a:cs typeface="Poppins SemiBold"/>
              </a:rPr>
              <a:t>branch</a:t>
            </a:r>
            <a:r>
              <a:rPr lang="fr-FR" sz="2000" b="1" kern="0">
                <a:solidFill>
                  <a:srgbClr val="141718"/>
                </a:solidFill>
                <a:latin typeface="Poppins"/>
                <a:cs typeface="Poppins SemiBold"/>
              </a:rPr>
              <a:t>&gt;</a:t>
            </a:r>
            <a:endParaRPr sz="2000" kern="0">
              <a:solidFill>
                <a:srgbClr val="141718"/>
              </a:solidFill>
              <a:latin typeface="Poppins"/>
              <a:cs typeface="Poppin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9FB763B-7032-468E-8F75-67A784B2BAA0}"/>
              </a:ext>
            </a:extLst>
          </p:cNvPr>
          <p:cNvSpPr txBox="1"/>
          <p:nvPr/>
        </p:nvSpPr>
        <p:spPr>
          <a:xfrm>
            <a:off x="3482495" y="3857340"/>
            <a:ext cx="72532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600">
                <a:solidFill>
                  <a:srgbClr val="141718"/>
                </a:solidFill>
                <a:latin typeface="Helvetica Neue" panose="02000503000000020004" pitchFamily="2" charset="0"/>
              </a:rPr>
              <a:t>Permet de créer une nouvelle branche en partant de la branche où on est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2869D114-B5FB-BD7F-905A-99C1293EDD59}"/>
              </a:ext>
            </a:extLst>
          </p:cNvPr>
          <p:cNvSpPr/>
          <p:nvPr/>
        </p:nvSpPr>
        <p:spPr>
          <a:xfrm>
            <a:off x="1017713" y="4878797"/>
            <a:ext cx="219322" cy="21932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endParaRPr lang="fr-FR" sz="1092" kern="0">
              <a:solidFill>
                <a:srgbClr val="141718"/>
              </a:solidFill>
              <a:latin typeface="Poppins Light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715C18EF-2A9D-A49B-0175-5A03F0D929E0}"/>
              </a:ext>
            </a:extLst>
          </p:cNvPr>
          <p:cNvSpPr txBox="1"/>
          <p:nvPr/>
        </p:nvSpPr>
        <p:spPr>
          <a:xfrm>
            <a:off x="1321976" y="4767720"/>
            <a:ext cx="1618927" cy="697957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defTabSz="554492">
              <a:lnSpc>
                <a:spcPct val="113700"/>
              </a:lnSpc>
              <a:spcBef>
                <a:spcPts val="55"/>
              </a:spcBef>
            </a:pPr>
            <a:r>
              <a:rPr lang="fr-FR" sz="2000" b="1" kern="0">
                <a:solidFill>
                  <a:srgbClr val="141718"/>
                </a:solidFill>
                <a:latin typeface="Poppins"/>
                <a:cs typeface="Poppins SemiBold"/>
              </a:rPr>
              <a:t>git </a:t>
            </a:r>
            <a:r>
              <a:rPr lang="fr-FR" sz="2000" b="1" kern="0" err="1">
                <a:solidFill>
                  <a:srgbClr val="141718"/>
                </a:solidFill>
                <a:latin typeface="Poppins"/>
                <a:cs typeface="Poppins SemiBold"/>
              </a:rPr>
              <a:t>stash</a:t>
            </a:r>
            <a:r>
              <a:rPr lang="fr-FR" sz="2000" b="1" kern="0">
                <a:solidFill>
                  <a:srgbClr val="141718"/>
                </a:solidFill>
                <a:latin typeface="Poppins"/>
                <a:cs typeface="Poppins SemiBold"/>
              </a:rPr>
              <a:t> / pop :   </a:t>
            </a:r>
            <a:endParaRPr sz="2000" kern="0">
              <a:solidFill>
                <a:srgbClr val="141718"/>
              </a:solidFill>
              <a:latin typeface="Poppins"/>
              <a:cs typeface="Poppins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B0968A-6992-C27A-FAD3-8890E5C748D3}"/>
              </a:ext>
            </a:extLst>
          </p:cNvPr>
          <p:cNvSpPr txBox="1"/>
          <p:nvPr/>
        </p:nvSpPr>
        <p:spPr>
          <a:xfrm>
            <a:off x="3409264" y="4757882"/>
            <a:ext cx="7253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600" err="1">
                <a:solidFill>
                  <a:srgbClr val="141718"/>
                </a:solidFill>
                <a:latin typeface="Helvetica Neue" panose="02000503000000020004" pitchFamily="2" charset="0"/>
              </a:rPr>
              <a:t>Stash</a:t>
            </a:r>
            <a:r>
              <a:rPr lang="fr-FR" sz="1600">
                <a:solidFill>
                  <a:srgbClr val="141718"/>
                </a:solidFill>
                <a:latin typeface="Helvetica Neue" panose="02000503000000020004" pitchFamily="2" charset="0"/>
              </a:rPr>
              <a:t> : mettre de côté  ses changements (liste de </a:t>
            </a:r>
            <a:r>
              <a:rPr lang="fr-FR" sz="1600" err="1">
                <a:solidFill>
                  <a:srgbClr val="141718"/>
                </a:solidFill>
                <a:latin typeface="Helvetica Neue" panose="02000503000000020004" pitchFamily="2" charset="0"/>
              </a:rPr>
              <a:t>stashs</a:t>
            </a:r>
            <a:r>
              <a:rPr lang="fr-FR" sz="1600">
                <a:solidFill>
                  <a:srgbClr val="141718"/>
                </a:solidFill>
                <a:latin typeface="Helvetica Neue" panose="02000503000000020004" pitchFamily="2" charset="0"/>
              </a:rPr>
              <a:t> disponible)</a:t>
            </a:r>
          </a:p>
          <a:p>
            <a:pPr fontAlgn="base"/>
            <a:r>
              <a:rPr lang="fr-FR" sz="1600">
                <a:solidFill>
                  <a:srgbClr val="141718"/>
                </a:solidFill>
                <a:effectLst/>
                <a:latin typeface="Helvetica Neue" panose="02000503000000020004" pitchFamily="2" charset="0"/>
              </a:rPr>
              <a:t>Pop : récupérer </a:t>
            </a:r>
            <a:r>
              <a:rPr lang="fr-FR" sz="1600">
                <a:solidFill>
                  <a:srgbClr val="141718"/>
                </a:solidFill>
                <a:latin typeface="Helvetica Neue" panose="02000503000000020004" pitchFamily="2" charset="0"/>
              </a:rPr>
              <a:t>les changements qu’on a précédemment mis de côté</a:t>
            </a:r>
            <a:endParaRPr lang="fr-FR" sz="1600">
              <a:solidFill>
                <a:srgbClr val="141718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5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44969-026F-D2AA-D253-427BB76EC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D5B186F-CAD1-D1CB-1642-7D7B9C99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81" y="3327297"/>
            <a:ext cx="9689293" cy="26689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4394BC-41F5-8262-875A-B72D4902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Git en images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AC36A2-CC92-1D11-8BAF-BE21E05DA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1C2DF61-7FD4-B0B7-22E0-373819410B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5B61E35-A548-7EC5-CA70-558203350EBA}"/>
              </a:ext>
            </a:extLst>
          </p:cNvPr>
          <p:cNvSpPr txBox="1"/>
          <p:nvPr/>
        </p:nvSpPr>
        <p:spPr>
          <a:xfrm>
            <a:off x="1012181" y="2091595"/>
            <a:ext cx="3374624" cy="684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BC4B5A8-A2A7-6541-822C-194705BA32DF}"/>
              </a:ext>
            </a:extLst>
          </p:cNvPr>
          <p:cNvSpPr>
            <a:spLocks noChangeAspect="1"/>
          </p:cNvSpPr>
          <p:nvPr/>
        </p:nvSpPr>
        <p:spPr>
          <a:xfrm>
            <a:off x="1134920" y="2162870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4F8ED73-97C4-8641-7EDE-258C0874D0F1}"/>
              </a:ext>
            </a:extLst>
          </p:cNvPr>
          <p:cNvSpPr>
            <a:spLocks noChangeAspect="1"/>
          </p:cNvSpPr>
          <p:nvPr/>
        </p:nvSpPr>
        <p:spPr>
          <a:xfrm>
            <a:off x="1329658" y="2163237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4501050C-2145-801E-43B8-3D509045A449}"/>
              </a:ext>
            </a:extLst>
          </p:cNvPr>
          <p:cNvSpPr>
            <a:spLocks noChangeAspect="1"/>
          </p:cNvSpPr>
          <p:nvPr/>
        </p:nvSpPr>
        <p:spPr>
          <a:xfrm>
            <a:off x="1524397" y="2162870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F47FE3-A003-1D07-9DD5-16A0A0791052}"/>
              </a:ext>
            </a:extLst>
          </p:cNvPr>
          <p:cNvSpPr txBox="1"/>
          <p:nvPr/>
        </p:nvSpPr>
        <p:spPr>
          <a:xfrm>
            <a:off x="1093205" y="2327235"/>
            <a:ext cx="311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clone &lt;lien du repo&gt;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5C193DB-8888-7817-26F6-545366EA9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337" y="4562999"/>
            <a:ext cx="6286017" cy="11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73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166E8-8BD4-F8CA-DA6E-4F843F0F8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46E19B-8B19-7AD5-D4FC-A5B45D79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81" y="3327297"/>
            <a:ext cx="9689293" cy="26689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D70E19-EEEA-87DE-FCE8-EA09D0C2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Git en images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233A3F-8C7E-7B73-11F9-128BD1CD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21512FD-5808-AF31-0C7D-64A5DB5F7E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AD16E8-1E27-085F-E950-4855012F1312}"/>
              </a:ext>
            </a:extLst>
          </p:cNvPr>
          <p:cNvSpPr txBox="1"/>
          <p:nvPr/>
        </p:nvSpPr>
        <p:spPr>
          <a:xfrm>
            <a:off x="1012180" y="2091595"/>
            <a:ext cx="4115405" cy="684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BF80FC0-D8F3-DEB9-5CC0-4F3B2C553D68}"/>
              </a:ext>
            </a:extLst>
          </p:cNvPr>
          <p:cNvSpPr>
            <a:spLocks noChangeAspect="1"/>
          </p:cNvSpPr>
          <p:nvPr/>
        </p:nvSpPr>
        <p:spPr>
          <a:xfrm>
            <a:off x="1134920" y="2162870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708B98F-1C1A-5C1E-BCFE-7DD0ADE46B09}"/>
              </a:ext>
            </a:extLst>
          </p:cNvPr>
          <p:cNvSpPr>
            <a:spLocks noChangeAspect="1"/>
          </p:cNvSpPr>
          <p:nvPr/>
        </p:nvSpPr>
        <p:spPr>
          <a:xfrm>
            <a:off x="1329658" y="2163237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1DB56D9-B66B-2B3F-263F-33AF201B1343}"/>
              </a:ext>
            </a:extLst>
          </p:cNvPr>
          <p:cNvSpPr>
            <a:spLocks noChangeAspect="1"/>
          </p:cNvSpPr>
          <p:nvPr/>
        </p:nvSpPr>
        <p:spPr>
          <a:xfrm>
            <a:off x="1524396" y="2160630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904B0D4-C48E-571F-18C9-6CDB4AD70335}"/>
              </a:ext>
            </a:extLst>
          </p:cNvPr>
          <p:cNvSpPr txBox="1"/>
          <p:nvPr/>
        </p:nvSpPr>
        <p:spPr>
          <a:xfrm>
            <a:off x="1093204" y="2327235"/>
            <a:ext cx="3918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switch -c &lt;nom de la branche&gt;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8B09453-A020-2CF8-92DC-2E350AF21246}"/>
              </a:ext>
            </a:extLst>
          </p:cNvPr>
          <p:cNvSpPr txBox="1"/>
          <p:nvPr/>
        </p:nvSpPr>
        <p:spPr>
          <a:xfrm>
            <a:off x="6312293" y="2068990"/>
            <a:ext cx="4550049" cy="684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2ECB2F2-BE63-09F8-FDC1-20F269B699A7}"/>
              </a:ext>
            </a:extLst>
          </p:cNvPr>
          <p:cNvSpPr>
            <a:spLocks noChangeAspect="1"/>
          </p:cNvSpPr>
          <p:nvPr/>
        </p:nvSpPr>
        <p:spPr>
          <a:xfrm>
            <a:off x="6435033" y="2130731"/>
            <a:ext cx="153534" cy="153534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0E925D9-5B15-EEE6-F0D6-E86D88A1700B}"/>
              </a:ext>
            </a:extLst>
          </p:cNvPr>
          <p:cNvSpPr>
            <a:spLocks noChangeAspect="1"/>
          </p:cNvSpPr>
          <p:nvPr/>
        </p:nvSpPr>
        <p:spPr>
          <a:xfrm>
            <a:off x="6629771" y="2131098"/>
            <a:ext cx="153534" cy="153534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A409672-D42D-7D14-51AE-E1BE73508882}"/>
              </a:ext>
            </a:extLst>
          </p:cNvPr>
          <p:cNvSpPr>
            <a:spLocks noChangeAspect="1"/>
          </p:cNvSpPr>
          <p:nvPr/>
        </p:nvSpPr>
        <p:spPr>
          <a:xfrm>
            <a:off x="6824509" y="2130731"/>
            <a:ext cx="153534" cy="153534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8018EA8-C9E5-B2F2-8449-DAF6C994A8AE}"/>
              </a:ext>
            </a:extLst>
          </p:cNvPr>
          <p:cNvSpPr txBox="1"/>
          <p:nvPr/>
        </p:nvSpPr>
        <p:spPr>
          <a:xfrm>
            <a:off x="6393317" y="2304630"/>
            <a:ext cx="435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checkout -b &lt;nom de la branche&gt;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10517F8-1109-71E0-E41E-CF86E768615C}"/>
              </a:ext>
            </a:extLst>
          </p:cNvPr>
          <p:cNvCxnSpPr>
            <a:cxnSpLocks/>
          </p:cNvCxnSpPr>
          <p:nvPr/>
        </p:nvCxnSpPr>
        <p:spPr>
          <a:xfrm>
            <a:off x="5814772" y="1856002"/>
            <a:ext cx="0" cy="1319514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 20">
            <a:extLst>
              <a:ext uri="{FF2B5EF4-FFF2-40B4-BE49-F238E27FC236}">
                <a16:creationId xmlns:a16="http://schemas.microsoft.com/office/drawing/2014/main" id="{A72DF93D-264F-07B8-2E6D-A7148090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941" y="4540394"/>
            <a:ext cx="351155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01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93903-4F9E-1B14-B9F3-9DDD090D2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6EE259B-7FB9-B4F2-62FB-513218D9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81" y="3327297"/>
            <a:ext cx="9689293" cy="26689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5CE8FF5-7F75-6C6D-4019-50390895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Git en images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38A41-0502-8939-BB28-B98CF962C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8E31EE-F695-F851-69F3-CF8D96AA8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C71F0AF-E6D5-A675-48A0-A7D196288E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A70F8D-9FB9-8D94-866D-C5A0E2E3515F}"/>
              </a:ext>
            </a:extLst>
          </p:cNvPr>
          <p:cNvSpPr txBox="1"/>
          <p:nvPr/>
        </p:nvSpPr>
        <p:spPr>
          <a:xfrm>
            <a:off x="1012180" y="2091595"/>
            <a:ext cx="3918633" cy="684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E5466C1-0911-6A0D-5034-ED759A1E1B6D}"/>
              </a:ext>
            </a:extLst>
          </p:cNvPr>
          <p:cNvSpPr>
            <a:spLocks noChangeAspect="1"/>
          </p:cNvSpPr>
          <p:nvPr/>
        </p:nvSpPr>
        <p:spPr>
          <a:xfrm>
            <a:off x="1134920" y="2162870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B92E4A8-73AB-08F0-7CF9-02265EE42635}"/>
              </a:ext>
            </a:extLst>
          </p:cNvPr>
          <p:cNvSpPr>
            <a:spLocks noChangeAspect="1"/>
          </p:cNvSpPr>
          <p:nvPr/>
        </p:nvSpPr>
        <p:spPr>
          <a:xfrm>
            <a:off x="1329658" y="2163237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99ADCEE-34DF-5897-D3B0-DE48E200E1FA}"/>
              </a:ext>
            </a:extLst>
          </p:cNvPr>
          <p:cNvSpPr>
            <a:spLocks noChangeAspect="1"/>
          </p:cNvSpPr>
          <p:nvPr/>
        </p:nvSpPr>
        <p:spPr>
          <a:xfrm>
            <a:off x="1524396" y="2162870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8DC54A3-83E1-7C1E-A4E1-BFA8656A4A61}"/>
              </a:ext>
            </a:extLst>
          </p:cNvPr>
          <p:cNvSpPr txBox="1"/>
          <p:nvPr/>
        </p:nvSpPr>
        <p:spPr>
          <a:xfrm>
            <a:off x="1093204" y="2327235"/>
            <a:ext cx="3918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</a:t>
            </a:r>
            <a:r>
              <a:rPr lang="fr-FR" sz="1800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 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1B62682-0AAA-B0A7-E935-C38AA336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235" y="4812923"/>
            <a:ext cx="2022537" cy="78466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0E7F9E8-0095-6875-40C5-69F2EE5B6B3C}"/>
              </a:ext>
            </a:extLst>
          </p:cNvPr>
          <p:cNvSpPr txBox="1"/>
          <p:nvPr/>
        </p:nvSpPr>
        <p:spPr>
          <a:xfrm>
            <a:off x="6617708" y="2095627"/>
            <a:ext cx="3918633" cy="684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22949FF-9334-3C79-87A5-53A41EE581A0}"/>
              </a:ext>
            </a:extLst>
          </p:cNvPr>
          <p:cNvSpPr>
            <a:spLocks noChangeAspect="1"/>
          </p:cNvSpPr>
          <p:nvPr/>
        </p:nvSpPr>
        <p:spPr>
          <a:xfrm>
            <a:off x="6740448" y="2166902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8B2CE6C-D296-E421-BAEA-2BF7E711A6B0}"/>
              </a:ext>
            </a:extLst>
          </p:cNvPr>
          <p:cNvSpPr>
            <a:spLocks noChangeAspect="1"/>
          </p:cNvSpPr>
          <p:nvPr/>
        </p:nvSpPr>
        <p:spPr>
          <a:xfrm>
            <a:off x="6935186" y="2167269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6015328-696A-7E9F-8823-B8B330FAF2AC}"/>
              </a:ext>
            </a:extLst>
          </p:cNvPr>
          <p:cNvSpPr>
            <a:spLocks noChangeAspect="1"/>
          </p:cNvSpPr>
          <p:nvPr/>
        </p:nvSpPr>
        <p:spPr>
          <a:xfrm>
            <a:off x="7159482" y="2173301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3A1A773-63DF-20DB-4780-3488ECF4EB02}"/>
              </a:ext>
            </a:extLst>
          </p:cNvPr>
          <p:cNvSpPr txBox="1"/>
          <p:nvPr/>
        </p:nvSpPr>
        <p:spPr>
          <a:xfrm>
            <a:off x="6698732" y="2331267"/>
            <a:ext cx="3918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</a:t>
            </a:r>
            <a:r>
              <a:rPr lang="fr-FR" sz="1800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&lt;nom fichier&gt;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451B06D-D3C8-7E22-906C-9B8F3B5B47AE}"/>
              </a:ext>
            </a:extLst>
          </p:cNvPr>
          <p:cNvCxnSpPr>
            <a:cxnSpLocks/>
          </p:cNvCxnSpPr>
          <p:nvPr/>
        </p:nvCxnSpPr>
        <p:spPr>
          <a:xfrm>
            <a:off x="5814772" y="1856002"/>
            <a:ext cx="0" cy="1319514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76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325F-AD5C-7471-F204-9A94970D5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9F7BC4DD-768A-7C38-5742-AFB07B576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81" y="3327297"/>
            <a:ext cx="9689293" cy="26689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45DF16-EE6F-9518-828B-55FE8A80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Git en images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F0825D-A9A0-DBC3-4139-C5BA60AFF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6450676-2DB3-1F78-AC6D-1B55BD071D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460165-975B-030C-6630-8F4549FAAFFD}"/>
              </a:ext>
            </a:extLst>
          </p:cNvPr>
          <p:cNvSpPr txBox="1"/>
          <p:nvPr/>
        </p:nvSpPr>
        <p:spPr>
          <a:xfrm>
            <a:off x="1012181" y="2091595"/>
            <a:ext cx="3374624" cy="684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E879ADB-BC8B-E150-0D88-CE32BAE9E4D7}"/>
              </a:ext>
            </a:extLst>
          </p:cNvPr>
          <p:cNvSpPr>
            <a:spLocks noChangeAspect="1"/>
          </p:cNvSpPr>
          <p:nvPr/>
        </p:nvSpPr>
        <p:spPr>
          <a:xfrm>
            <a:off x="1134920" y="2162870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144FC66-F3DF-7485-E4EA-765BB0EBBF2E}"/>
              </a:ext>
            </a:extLst>
          </p:cNvPr>
          <p:cNvSpPr>
            <a:spLocks noChangeAspect="1"/>
          </p:cNvSpPr>
          <p:nvPr/>
        </p:nvSpPr>
        <p:spPr>
          <a:xfrm>
            <a:off x="1329658" y="2163237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DD6968E-F987-23E0-1412-672CD96067C1}"/>
              </a:ext>
            </a:extLst>
          </p:cNvPr>
          <p:cNvSpPr>
            <a:spLocks noChangeAspect="1"/>
          </p:cNvSpPr>
          <p:nvPr/>
        </p:nvSpPr>
        <p:spPr>
          <a:xfrm>
            <a:off x="1553954" y="2169269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8AE40F-E943-D326-2F10-979C211EA89F}"/>
              </a:ext>
            </a:extLst>
          </p:cNvPr>
          <p:cNvSpPr txBox="1"/>
          <p:nvPr/>
        </p:nvSpPr>
        <p:spPr>
          <a:xfrm>
            <a:off x="1012181" y="2327235"/>
            <a:ext cx="311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clone &lt;lien du repo&gt;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C7D660-76BD-F2F1-58AB-7C5A361E9C02}"/>
              </a:ext>
            </a:extLst>
          </p:cNvPr>
          <p:cNvSpPr txBox="1"/>
          <p:nvPr/>
        </p:nvSpPr>
        <p:spPr>
          <a:xfrm>
            <a:off x="1012180" y="2091595"/>
            <a:ext cx="3826038" cy="684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30F29EA-34BE-585E-A291-E1AB623DA596}"/>
              </a:ext>
            </a:extLst>
          </p:cNvPr>
          <p:cNvSpPr>
            <a:spLocks noChangeAspect="1"/>
          </p:cNvSpPr>
          <p:nvPr/>
        </p:nvSpPr>
        <p:spPr>
          <a:xfrm>
            <a:off x="1134920" y="2162870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143194E-232C-5027-3D2A-E14BF82B46F2}"/>
              </a:ext>
            </a:extLst>
          </p:cNvPr>
          <p:cNvSpPr>
            <a:spLocks noChangeAspect="1"/>
          </p:cNvSpPr>
          <p:nvPr/>
        </p:nvSpPr>
        <p:spPr>
          <a:xfrm>
            <a:off x="1329658" y="2163237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960CF31-480E-3CD9-B23D-4635864D98C0}"/>
              </a:ext>
            </a:extLst>
          </p:cNvPr>
          <p:cNvSpPr>
            <a:spLocks noChangeAspect="1"/>
          </p:cNvSpPr>
          <p:nvPr/>
        </p:nvSpPr>
        <p:spPr>
          <a:xfrm>
            <a:off x="1524397" y="2162870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8B42277-B1D3-6C0E-E2AB-8877FE83B558}"/>
              </a:ext>
            </a:extLst>
          </p:cNvPr>
          <p:cNvSpPr txBox="1"/>
          <p:nvPr/>
        </p:nvSpPr>
        <p:spPr>
          <a:xfrm>
            <a:off x="1093204" y="2327235"/>
            <a:ext cx="3537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commit -m  "</a:t>
            </a:r>
            <a:r>
              <a:rPr lang="fr-FR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ello INSA"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DA2659-917C-848C-50C3-F28E1A89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218" y="4562999"/>
            <a:ext cx="3323493" cy="11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72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8D7FB-3117-F0FD-1DE1-FF29434B8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E02DC10-D3CA-CED0-7F67-F8820F65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81" y="3327297"/>
            <a:ext cx="9689293" cy="266890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B13F546-7A5E-FA30-48FB-4960B66B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Git en images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CDE595-0800-FBCE-1E55-D8711D5DA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CFC6F4-82F1-F8D8-2676-72009761E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EA4A2AF6-AA40-B6E4-D2DA-84C3A04002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D6FE532-B015-8818-A329-A0D0B0A277C0}"/>
              </a:ext>
            </a:extLst>
          </p:cNvPr>
          <p:cNvSpPr txBox="1"/>
          <p:nvPr/>
        </p:nvSpPr>
        <p:spPr>
          <a:xfrm>
            <a:off x="1012180" y="2091595"/>
            <a:ext cx="3982997" cy="684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897FA7C-D224-D1A8-305F-5A5D336515C2}"/>
              </a:ext>
            </a:extLst>
          </p:cNvPr>
          <p:cNvSpPr>
            <a:spLocks noChangeAspect="1"/>
          </p:cNvSpPr>
          <p:nvPr/>
        </p:nvSpPr>
        <p:spPr>
          <a:xfrm>
            <a:off x="1134920" y="2162870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528BCC9-1FB1-2495-7B38-0ECFB54DBFEA}"/>
              </a:ext>
            </a:extLst>
          </p:cNvPr>
          <p:cNvSpPr>
            <a:spLocks noChangeAspect="1"/>
          </p:cNvSpPr>
          <p:nvPr/>
        </p:nvSpPr>
        <p:spPr>
          <a:xfrm>
            <a:off x="1329658" y="2163237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3C1E079-8170-D3ED-3531-74683307AF93}"/>
              </a:ext>
            </a:extLst>
          </p:cNvPr>
          <p:cNvSpPr>
            <a:spLocks noChangeAspect="1"/>
          </p:cNvSpPr>
          <p:nvPr/>
        </p:nvSpPr>
        <p:spPr>
          <a:xfrm>
            <a:off x="1134920" y="2162870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DA021A7-49AC-A072-A917-E84556764B36}"/>
              </a:ext>
            </a:extLst>
          </p:cNvPr>
          <p:cNvSpPr>
            <a:spLocks noChangeAspect="1"/>
          </p:cNvSpPr>
          <p:nvPr/>
        </p:nvSpPr>
        <p:spPr>
          <a:xfrm>
            <a:off x="1329658" y="2163237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3C20154-6940-592A-5260-DB54B3CF0679}"/>
              </a:ext>
            </a:extLst>
          </p:cNvPr>
          <p:cNvSpPr>
            <a:spLocks noChangeAspect="1"/>
          </p:cNvSpPr>
          <p:nvPr/>
        </p:nvSpPr>
        <p:spPr>
          <a:xfrm>
            <a:off x="1524397" y="2162870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61E04FE-0B08-8599-74E7-F1646D030746}"/>
              </a:ext>
            </a:extLst>
          </p:cNvPr>
          <p:cNvSpPr txBox="1"/>
          <p:nvPr/>
        </p:nvSpPr>
        <p:spPr>
          <a:xfrm>
            <a:off x="1093205" y="2327235"/>
            <a:ext cx="3982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push </a:t>
            </a:r>
            <a:r>
              <a:rPr lang="fr-FR" sz="1800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-u &lt;</a:t>
            </a:r>
            <a:r>
              <a:rPr lang="fr-FR" sz="1800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D8483F4-ACAC-782F-17C7-BB9C4A8F5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269" y="4548851"/>
            <a:ext cx="3543830" cy="118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8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BD52-C0CA-353A-27C5-B3F468C68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E3A8A9-64A3-5087-13F9-9108C027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Git en images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E7E335-55FC-3A4B-AECA-B2FD21893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251418-5284-2369-32A9-3E4B4CBE3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EA685042-7D5D-80C2-A7C2-8E3383B927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9805F17A-8395-B061-C72F-F3332461CF5E}"/>
              </a:ext>
            </a:extLst>
          </p:cNvPr>
          <p:cNvSpPr txBox="1">
            <a:spLocks/>
          </p:cNvSpPr>
          <p:nvPr/>
        </p:nvSpPr>
        <p:spPr>
          <a:xfrm>
            <a:off x="1143000" y="992051"/>
            <a:ext cx="9871029" cy="5478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5544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Git en images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5E45F5A9-8275-D9D5-4ED9-63441676A892}"/>
              </a:ext>
            </a:extLst>
          </p:cNvPr>
          <p:cNvSpPr txBox="1">
            <a:spLocks/>
          </p:cNvSpPr>
          <p:nvPr/>
        </p:nvSpPr>
        <p:spPr>
          <a:xfrm rot="16200000">
            <a:off x="9737570" y="25729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en-US" sz="728" kern="1200" dirty="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3C38DADE-7E22-68E7-BD67-AF471E80BB7C}"/>
              </a:ext>
            </a:extLst>
          </p:cNvPr>
          <p:cNvSpPr txBox="1">
            <a:spLocks/>
          </p:cNvSpPr>
          <p:nvPr/>
        </p:nvSpPr>
        <p:spPr>
          <a:xfrm>
            <a:off x="11588253" y="165403"/>
            <a:ext cx="420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lang="en-US" sz="800" b="1" kern="1200" smtClean="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42310B-17DC-C845-9B99-8FE29D3E9696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4AEAEB95-C4F2-49DA-EE23-D8D616EFA6DA}"/>
              </a:ext>
            </a:extLst>
          </p:cNvPr>
          <p:cNvSpPr txBox="1">
            <a:spLocks/>
          </p:cNvSpPr>
          <p:nvPr/>
        </p:nvSpPr>
        <p:spPr>
          <a:xfrm>
            <a:off x="1139871" y="360437"/>
            <a:ext cx="9871029" cy="26314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noAutofit/>
          </a:bodyPr>
          <a:lstStyle>
            <a:lvl1pPr marL="0" indent="0" algn="l" defTabSz="554492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Git 101 – Les fondamentaux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37BA1481-6D20-6B40-A300-6084E841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767" y="269813"/>
            <a:ext cx="4386538" cy="1195331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2713F3DE-54A8-7B87-AF41-6E178F6302F0}"/>
              </a:ext>
            </a:extLst>
          </p:cNvPr>
          <p:cNvSpPr txBox="1"/>
          <p:nvPr/>
        </p:nvSpPr>
        <p:spPr>
          <a:xfrm>
            <a:off x="2946400" y="6588187"/>
            <a:ext cx="8120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u="sng" dirty="0">
                <a:hlinkClick r:id="rId4"/>
              </a:rPr>
              <a:t>http://ndpsoftware.com/git-cheatsheet.html#loc=workspace</a:t>
            </a:r>
            <a:endParaRPr lang="fr-FR" sz="1400" u="sng" dirty="0"/>
          </a:p>
          <a:p>
            <a:endParaRPr lang="fr-FR" sz="1400" u="sng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204DEA22-007D-EDB7-EE72-44EA9D182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1539893"/>
            <a:ext cx="8140700" cy="50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6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9D75-864D-E523-E7EE-866D23AE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F75C30-F0D3-196C-D2BD-0F6909BC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 git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634895-D749-002B-B6AC-FA1AA001F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93A0312-4F9E-538F-275B-088AC33445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pic>
        <p:nvPicPr>
          <p:cNvPr id="15362" name="Picture 2" descr="The easiest way to draw git graphs">
            <a:extLst>
              <a:ext uri="{FF2B5EF4-FFF2-40B4-BE49-F238E27FC236}">
                <a16:creationId xmlns:a16="http://schemas.microsoft.com/office/drawing/2014/main" id="{F2C3C928-9E8B-D611-5C72-68E71F343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96" b="2303"/>
          <a:stretch/>
        </p:blipFill>
        <p:spPr bwMode="auto">
          <a:xfrm rot="5400000" flipH="1">
            <a:off x="4458384" y="944376"/>
            <a:ext cx="2817313" cy="702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859C515-24A5-B8B0-F191-03FC8209406D}"/>
              </a:ext>
            </a:extLst>
          </p:cNvPr>
          <p:cNvSpPr txBox="1"/>
          <p:nvPr/>
        </p:nvSpPr>
        <p:spPr>
          <a:xfrm>
            <a:off x="1222194" y="1908358"/>
            <a:ext cx="899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Un graph git est une représentation visuelle d’un projet, de ses </a:t>
            </a:r>
            <a:r>
              <a:rPr lang="fr-FR" err="1"/>
              <a:t>commits</a:t>
            </a:r>
            <a:r>
              <a:rPr lang="fr-FR"/>
              <a:t>, branches et tags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44849A7-942B-51F4-EFC8-0445F6538AD6}"/>
              </a:ext>
            </a:extLst>
          </p:cNvPr>
          <p:cNvSpPr txBox="1"/>
          <p:nvPr/>
        </p:nvSpPr>
        <p:spPr>
          <a:xfrm>
            <a:off x="1773404" y="5528715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/>
              <a:t>main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61248B2-63E2-0E30-F4AE-EE77C067B3D1}"/>
              </a:ext>
            </a:extLst>
          </p:cNvPr>
          <p:cNvSpPr txBox="1"/>
          <p:nvPr/>
        </p:nvSpPr>
        <p:spPr>
          <a:xfrm>
            <a:off x="1856175" y="4303312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err="1"/>
              <a:t>Sign</a:t>
            </a:r>
            <a:r>
              <a:rPr lang="fr-FR" sz="1100"/>
              <a:t> up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D44B7BC-84B8-FE50-2285-ECFE72947332}"/>
              </a:ext>
            </a:extLst>
          </p:cNvPr>
          <p:cNvSpPr txBox="1"/>
          <p:nvPr/>
        </p:nvSpPr>
        <p:spPr>
          <a:xfrm>
            <a:off x="1682212" y="505886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err="1"/>
              <a:t>develop</a:t>
            </a:r>
            <a:endParaRPr lang="fr-FR" sz="110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1DE2EEE-B2DF-A561-E032-F3B80171E9D6}"/>
              </a:ext>
            </a:extLst>
          </p:cNvPr>
          <p:cNvSpPr txBox="1"/>
          <p:nvPr/>
        </p:nvSpPr>
        <p:spPr>
          <a:xfrm>
            <a:off x="1759222" y="4644290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01418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ED851D30-1585-3DEC-7DFF-4B5E947CF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214" y="749810"/>
            <a:ext cx="7074510" cy="802296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Qui sommes-nous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E9C288-D2E0-7E93-1DAF-F0A67BAA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54492"/>
            <a:fld id="{362060BF-C460-4FB3-AB63-4430F31C2F52}" type="slidenum">
              <a:rPr lang="fr-FR" kern="0" smtClean="0">
                <a:latin typeface="Poppins"/>
              </a:rPr>
              <a:pPr defTabSz="554492"/>
              <a:t>2</a:t>
            </a:fld>
            <a:endParaRPr lang="fr-FR" kern="0">
              <a:latin typeface="Poppins"/>
            </a:endParaRPr>
          </a:p>
        </p:txBody>
      </p:sp>
      <p:pic>
        <p:nvPicPr>
          <p:cNvPr id="4" name="Image 3" descr="Une image contenant personne, Visage humain, portrait, mur&#10;&#10;Description générée automatiquement">
            <a:extLst>
              <a:ext uri="{FF2B5EF4-FFF2-40B4-BE49-F238E27FC236}">
                <a16:creationId xmlns:a16="http://schemas.microsoft.com/office/drawing/2014/main" id="{21539881-664F-B3A2-50D5-B146F8C7B7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65" b="22638"/>
          <a:stretch/>
        </p:blipFill>
        <p:spPr>
          <a:xfrm>
            <a:off x="2044048" y="2277578"/>
            <a:ext cx="2147144" cy="2194560"/>
          </a:xfrm>
          <a:prstGeom prst="ellipse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559B19E-75EC-8E78-263B-5E392CC90BF0}"/>
              </a:ext>
            </a:extLst>
          </p:cNvPr>
          <p:cNvSpPr txBox="1"/>
          <p:nvPr/>
        </p:nvSpPr>
        <p:spPr>
          <a:xfrm>
            <a:off x="2044048" y="4710969"/>
            <a:ext cx="36413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FFFFFF"/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</a:rPr>
              <a:t>Capucine BOIS</a:t>
            </a:r>
          </a:p>
          <a:p>
            <a:br>
              <a:rPr lang="fr-FR" sz="1400">
                <a:solidFill>
                  <a:srgbClr val="FFFFFF"/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</a:rPr>
            </a:br>
            <a:r>
              <a:rPr lang="fr-FR" sz="1400">
                <a:solidFill>
                  <a:srgbClr val="FFFFFF"/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</a:rPr>
              <a:t>Dev </a:t>
            </a:r>
            <a:r>
              <a:rPr lang="fr-FR" sz="1400" err="1">
                <a:solidFill>
                  <a:srgbClr val="FFFFFF"/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</a:rPr>
              <a:t>fullstack</a:t>
            </a:r>
            <a:endParaRPr lang="fr-FR" sz="1400">
              <a:solidFill>
                <a:srgbClr val="FFFFFF"/>
              </a:solidFill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  <a:p>
            <a:r>
              <a:rPr lang="fr-FR" sz="1400">
                <a:solidFill>
                  <a:srgbClr val="FFFFFF"/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</a:rPr>
              <a:t>Associate Onepoint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accent5">
                    <a:lumMod val="60000"/>
                    <a:lumOff val="40000"/>
                  </a:schemeClr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c.bois@groupeonepoint.com</a:t>
            </a:r>
            <a:endParaRPr lang="fr-FR" sz="1400">
              <a:solidFill>
                <a:schemeClr val="accent5">
                  <a:lumMod val="60000"/>
                  <a:lumOff val="40000"/>
                </a:schemeClr>
              </a:solidFill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1400">
              <a:solidFill>
                <a:srgbClr val="FFFFFF"/>
              </a:solidFill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  <a:p>
            <a:pPr rtl="0" fontAlgn="base"/>
            <a:endParaRPr lang="en-US" sz="1400" b="0" i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7398F8C-56DA-F1E7-8B19-008CF2F233C6}"/>
              </a:ext>
            </a:extLst>
          </p:cNvPr>
          <p:cNvSpPr txBox="1"/>
          <p:nvPr/>
        </p:nvSpPr>
        <p:spPr>
          <a:xfrm>
            <a:off x="6052569" y="4710969"/>
            <a:ext cx="36413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FFFFFF"/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</a:rPr>
              <a:t>Rahul RAMSAHA</a:t>
            </a:r>
          </a:p>
          <a:p>
            <a:br>
              <a:rPr lang="fr-FR" sz="1400">
                <a:solidFill>
                  <a:srgbClr val="FFFFFF"/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</a:rPr>
            </a:br>
            <a:r>
              <a:rPr lang="fr-FR" sz="1400">
                <a:solidFill>
                  <a:srgbClr val="FFFFFF"/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</a:rPr>
              <a:t>Dev backend</a:t>
            </a:r>
          </a:p>
          <a:p>
            <a:r>
              <a:rPr lang="fr-FR" sz="1400">
                <a:solidFill>
                  <a:srgbClr val="FFFFFF"/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</a:rPr>
              <a:t>Associate Onepoint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err="1">
                <a:solidFill>
                  <a:schemeClr val="accent5">
                    <a:lumMod val="60000"/>
                    <a:lumOff val="40000"/>
                  </a:schemeClr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rr.</a:t>
            </a:r>
            <a:r>
              <a:rPr lang="fr-FR" sz="1400">
                <a:solidFill>
                  <a:schemeClr val="accent5">
                    <a:lumMod val="60000"/>
                    <a:lumOff val="40000"/>
                  </a:schemeClr>
                </a:solidFill>
                <a:latin typeface="Poppins" pitchFamily="2" charset="77"/>
                <a:ea typeface="Calibri"/>
                <a:cs typeface="Poppins" pitchFamily="2" charset="77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ramsaha@groupeonepoint.com</a:t>
            </a:r>
            <a:endParaRPr lang="fr-FR" sz="1400">
              <a:solidFill>
                <a:schemeClr val="accent5">
                  <a:lumMod val="60000"/>
                  <a:lumOff val="40000"/>
                </a:schemeClr>
              </a:solidFill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1400">
              <a:solidFill>
                <a:srgbClr val="FFFFFF"/>
              </a:solidFill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  <a:p>
            <a:pPr rtl="0" fontAlgn="base"/>
            <a:endParaRPr lang="en-US" sz="1400" b="0" i="0">
              <a:solidFill>
                <a:schemeClr val="bg1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7E09AE1-88B7-F743-BA5B-2E2BD4601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5" b="6325"/>
          <a:stretch/>
        </p:blipFill>
        <p:spPr>
          <a:xfrm>
            <a:off x="6096000" y="2277578"/>
            <a:ext cx="2147144" cy="21945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0812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F2372-A7DF-6F7F-AA46-5138B866D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FCA5B-64AE-5D7B-B932-708F8C1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 git en images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6D4685-0EB2-99D2-4C38-C3DFAFE1E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F53D22A-6406-16AE-709D-575C2A62AD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EE46C79-E1E6-A168-005E-B4CBAA1E9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334002"/>
          </a:xfrm>
        </p:spPr>
        <p:txBody>
          <a:bodyPr/>
          <a:lstStyle/>
          <a:p>
            <a:r>
              <a:rPr lang="fr-FR"/>
              <a:t>Créer une branche pour la tâche login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362D0EB-A8BB-8C18-5456-319B1AB99881}"/>
              </a:ext>
            </a:extLst>
          </p:cNvPr>
          <p:cNvSpPr/>
          <p:nvPr/>
        </p:nvSpPr>
        <p:spPr>
          <a:xfrm>
            <a:off x="1266824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92D050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78DF69-E099-675B-C496-B3C6CD8B3F77}"/>
              </a:ext>
            </a:extLst>
          </p:cNvPr>
          <p:cNvSpPr txBox="1"/>
          <p:nvPr/>
        </p:nvSpPr>
        <p:spPr>
          <a:xfrm>
            <a:off x="1185799" y="2396837"/>
            <a:ext cx="2934785" cy="684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091C5B0-4EAF-FFDA-29EE-B79BD3C4069F}"/>
              </a:ext>
            </a:extLst>
          </p:cNvPr>
          <p:cNvSpPr>
            <a:spLocks noChangeAspect="1"/>
          </p:cNvSpPr>
          <p:nvPr/>
        </p:nvSpPr>
        <p:spPr>
          <a:xfrm>
            <a:off x="1308539" y="2468112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39D57799-7380-0AA1-816A-5D29D20E4C82}"/>
              </a:ext>
            </a:extLst>
          </p:cNvPr>
          <p:cNvSpPr>
            <a:spLocks noChangeAspect="1"/>
          </p:cNvSpPr>
          <p:nvPr/>
        </p:nvSpPr>
        <p:spPr>
          <a:xfrm>
            <a:off x="1503277" y="2468479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6B4A3BF-2644-C019-E827-171E7C88EDD3}"/>
              </a:ext>
            </a:extLst>
          </p:cNvPr>
          <p:cNvSpPr>
            <a:spLocks noChangeAspect="1"/>
          </p:cNvSpPr>
          <p:nvPr/>
        </p:nvSpPr>
        <p:spPr>
          <a:xfrm>
            <a:off x="1698015" y="2468047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182F13D-9244-51B4-8234-CBA54C1B37A2}"/>
              </a:ext>
            </a:extLst>
          </p:cNvPr>
          <p:cNvSpPr txBox="1"/>
          <p:nvPr/>
        </p:nvSpPr>
        <p:spPr>
          <a:xfrm>
            <a:off x="1266824" y="2632477"/>
            <a:ext cx="2934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switch -c feat/login  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5A2D3-B686-536C-0D6C-B538DEDACADD}"/>
              </a:ext>
            </a:extLst>
          </p:cNvPr>
          <p:cNvCxnSpPr>
            <a:cxnSpLocks/>
          </p:cNvCxnSpPr>
          <p:nvPr/>
        </p:nvCxnSpPr>
        <p:spPr>
          <a:xfrm>
            <a:off x="6335632" y="4020682"/>
            <a:ext cx="0" cy="241505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50B93AD-1032-FD15-E3C5-E17E0503E31E}"/>
              </a:ext>
            </a:extLst>
          </p:cNvPr>
          <p:cNvSpPr txBox="1"/>
          <p:nvPr/>
        </p:nvSpPr>
        <p:spPr>
          <a:xfrm>
            <a:off x="2653191" y="37767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Local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0266294-9704-7FFC-3FD5-A52EFCB8D127}"/>
              </a:ext>
            </a:extLst>
          </p:cNvPr>
          <p:cNvSpPr txBox="1"/>
          <p:nvPr/>
        </p:nvSpPr>
        <p:spPr>
          <a:xfrm>
            <a:off x="7967899" y="38360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Remote</a:t>
            </a:r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FD31A58-D95E-6468-4707-F35A7BB8B9FB}"/>
              </a:ext>
            </a:extLst>
          </p:cNvPr>
          <p:cNvSpPr/>
          <p:nvPr/>
        </p:nvSpPr>
        <p:spPr>
          <a:xfrm>
            <a:off x="6954127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3FFD81A-C9FF-D179-4788-86DC50B10BAA}"/>
              </a:ext>
            </a:extLst>
          </p:cNvPr>
          <p:cNvSpPr/>
          <p:nvPr/>
        </p:nvSpPr>
        <p:spPr>
          <a:xfrm>
            <a:off x="1093266" y="5700256"/>
            <a:ext cx="1136134" cy="308344"/>
          </a:xfrm>
          <a:custGeom>
            <a:avLst/>
            <a:gdLst>
              <a:gd name="csX0" fmla="*/ 0 w 1136134"/>
              <a:gd name="csY0" fmla="*/ 154172 h 308344"/>
              <a:gd name="csX1" fmla="*/ 154172 w 1136134"/>
              <a:gd name="csY1" fmla="*/ 0 h 308344"/>
              <a:gd name="csX2" fmla="*/ 568067 w 1136134"/>
              <a:gd name="csY2" fmla="*/ 0 h 308344"/>
              <a:gd name="csX3" fmla="*/ 981962 w 1136134"/>
              <a:gd name="csY3" fmla="*/ 0 h 308344"/>
              <a:gd name="csX4" fmla="*/ 1136134 w 1136134"/>
              <a:gd name="csY4" fmla="*/ 154172 h 308344"/>
              <a:gd name="csX5" fmla="*/ 1136134 w 1136134"/>
              <a:gd name="csY5" fmla="*/ 154172 h 308344"/>
              <a:gd name="csX6" fmla="*/ 981962 w 1136134"/>
              <a:gd name="csY6" fmla="*/ 308344 h 308344"/>
              <a:gd name="csX7" fmla="*/ 559789 w 1136134"/>
              <a:gd name="csY7" fmla="*/ 308344 h 308344"/>
              <a:gd name="csX8" fmla="*/ 154172 w 1136134"/>
              <a:gd name="csY8" fmla="*/ 308344 h 308344"/>
              <a:gd name="csX9" fmla="*/ 0 w 1136134"/>
              <a:gd name="csY9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136134" h="308344" fill="none" extrusionOk="0">
                <a:moveTo>
                  <a:pt x="0" y="154172"/>
                </a:moveTo>
                <a:cubicBezTo>
                  <a:pt x="-2111" y="68684"/>
                  <a:pt x="82220" y="10791"/>
                  <a:pt x="154172" y="0"/>
                </a:cubicBezTo>
                <a:cubicBezTo>
                  <a:pt x="312545" y="18669"/>
                  <a:pt x="434678" y="-15598"/>
                  <a:pt x="568067" y="0"/>
                </a:cubicBezTo>
                <a:cubicBezTo>
                  <a:pt x="701457" y="15598"/>
                  <a:pt x="824503" y="-16795"/>
                  <a:pt x="981962" y="0"/>
                </a:cubicBezTo>
                <a:cubicBezTo>
                  <a:pt x="1080857" y="-12037"/>
                  <a:pt x="1139843" y="51579"/>
                  <a:pt x="1136134" y="154172"/>
                </a:cubicBezTo>
                <a:lnTo>
                  <a:pt x="1136134" y="154172"/>
                </a:lnTo>
                <a:cubicBezTo>
                  <a:pt x="1129094" y="240475"/>
                  <a:pt x="1059024" y="302765"/>
                  <a:pt x="981962" y="308344"/>
                </a:cubicBezTo>
                <a:cubicBezTo>
                  <a:pt x="799358" y="299768"/>
                  <a:pt x="749213" y="313626"/>
                  <a:pt x="559789" y="308344"/>
                </a:cubicBezTo>
                <a:cubicBezTo>
                  <a:pt x="370365" y="303062"/>
                  <a:pt x="335836" y="290649"/>
                  <a:pt x="154172" y="308344"/>
                </a:cubicBezTo>
                <a:cubicBezTo>
                  <a:pt x="62541" y="319938"/>
                  <a:pt x="16773" y="251783"/>
                  <a:pt x="0" y="154172"/>
                </a:cubicBezTo>
                <a:close/>
              </a:path>
              <a:path w="113613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93689" y="8384"/>
                  <a:pt x="480288" y="-2431"/>
                  <a:pt x="584623" y="0"/>
                </a:cubicBezTo>
                <a:cubicBezTo>
                  <a:pt x="688958" y="2431"/>
                  <a:pt x="850818" y="-15339"/>
                  <a:pt x="981962" y="0"/>
                </a:cubicBezTo>
                <a:cubicBezTo>
                  <a:pt x="1051707" y="-8427"/>
                  <a:pt x="1155102" y="78088"/>
                  <a:pt x="1136134" y="154172"/>
                </a:cubicBezTo>
                <a:lnTo>
                  <a:pt x="1136134" y="154172"/>
                </a:lnTo>
                <a:cubicBezTo>
                  <a:pt x="1149921" y="240955"/>
                  <a:pt x="1075004" y="292096"/>
                  <a:pt x="981962" y="308344"/>
                </a:cubicBezTo>
                <a:cubicBezTo>
                  <a:pt x="870530" y="319148"/>
                  <a:pt x="684317" y="290931"/>
                  <a:pt x="584623" y="308344"/>
                </a:cubicBezTo>
                <a:cubicBezTo>
                  <a:pt x="484929" y="325757"/>
                  <a:pt x="333404" y="328668"/>
                  <a:pt x="154172" y="308344"/>
                </a:cubicBezTo>
                <a:cubicBezTo>
                  <a:pt x="83333" y="316354"/>
                  <a:pt x="10324" y="241801"/>
                  <a:pt x="0" y="154172"/>
                </a:cubicBezTo>
                <a:close/>
              </a:path>
            </a:pathLst>
          </a:custGeom>
          <a:solidFill>
            <a:srgbClr val="26C93F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0AA5A4E-ACA2-FCA5-B6F0-53B1C34864AA}"/>
              </a:ext>
            </a:extLst>
          </p:cNvPr>
          <p:cNvSpPr txBox="1"/>
          <p:nvPr/>
        </p:nvSpPr>
        <p:spPr>
          <a:xfrm>
            <a:off x="1171268" y="5712060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solidFill>
                  <a:schemeClr val="bg1"/>
                </a:solidFill>
              </a:rPr>
              <a:t>feat/login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8C9AD753-A979-F9E3-7195-36BB047FE931}"/>
              </a:ext>
            </a:extLst>
          </p:cNvPr>
          <p:cNvSpPr/>
          <p:nvPr/>
        </p:nvSpPr>
        <p:spPr>
          <a:xfrm>
            <a:off x="6995724" y="5261876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rgbClr val="FF5F55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1D76F90-780C-554A-BEFB-76E6761E6DFD}"/>
              </a:ext>
            </a:extLst>
          </p:cNvPr>
          <p:cNvSpPr txBox="1"/>
          <p:nvPr/>
        </p:nvSpPr>
        <p:spPr>
          <a:xfrm>
            <a:off x="7084903" y="5261309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6118691-FD7F-71A5-4040-6E762AE2288C}"/>
              </a:ext>
            </a:extLst>
          </p:cNvPr>
          <p:cNvSpPr/>
          <p:nvPr/>
        </p:nvSpPr>
        <p:spPr>
          <a:xfrm>
            <a:off x="1266824" y="5261309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9854A0E-B475-39FF-D419-D69504173A29}"/>
              </a:ext>
            </a:extLst>
          </p:cNvPr>
          <p:cNvSpPr txBox="1"/>
          <p:nvPr/>
        </p:nvSpPr>
        <p:spPr>
          <a:xfrm>
            <a:off x="1338969" y="527130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2387575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6D6EB-1B79-F002-9010-50C05316E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4E4CF8-8979-C681-42EA-5A72A246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 git en images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0490C5-1A12-1CD1-2E0F-18652AF2CE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82E4921-7DCD-8EFF-D300-1869D03466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3DEB4EF-A7C9-BFC0-EED4-494AAF8388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334002"/>
          </a:xfrm>
        </p:spPr>
        <p:txBody>
          <a:bodyPr/>
          <a:lstStyle/>
          <a:p>
            <a:r>
              <a:rPr lang="fr-FR"/>
              <a:t>Premier commit fait !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E2028DB-ED5F-8F4C-8025-1D3C091A1E8B}"/>
              </a:ext>
            </a:extLst>
          </p:cNvPr>
          <p:cNvSpPr/>
          <p:nvPr/>
        </p:nvSpPr>
        <p:spPr>
          <a:xfrm>
            <a:off x="1266824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FB4321C-1A40-1BBD-32FB-B29C6A4F1245}"/>
              </a:ext>
            </a:extLst>
          </p:cNvPr>
          <p:cNvSpPr txBox="1"/>
          <p:nvPr/>
        </p:nvSpPr>
        <p:spPr>
          <a:xfrm>
            <a:off x="1146767" y="2013790"/>
            <a:ext cx="3433779" cy="936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6E37B1E-AC38-5CCE-9267-75508599A3F9}"/>
              </a:ext>
            </a:extLst>
          </p:cNvPr>
          <p:cNvSpPr>
            <a:spLocks noChangeAspect="1"/>
          </p:cNvSpPr>
          <p:nvPr/>
        </p:nvSpPr>
        <p:spPr>
          <a:xfrm>
            <a:off x="1269507" y="2085065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370D510-4DD8-9033-554B-703F1C241999}"/>
              </a:ext>
            </a:extLst>
          </p:cNvPr>
          <p:cNvSpPr>
            <a:spLocks noChangeAspect="1"/>
          </p:cNvSpPr>
          <p:nvPr/>
        </p:nvSpPr>
        <p:spPr>
          <a:xfrm>
            <a:off x="1464245" y="2085432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FE18ECB-1665-3629-CC59-53FB8120CBBA}"/>
              </a:ext>
            </a:extLst>
          </p:cNvPr>
          <p:cNvSpPr>
            <a:spLocks noChangeAspect="1"/>
          </p:cNvSpPr>
          <p:nvPr/>
        </p:nvSpPr>
        <p:spPr>
          <a:xfrm>
            <a:off x="1659663" y="2085000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ACBB2FD-44A3-2A70-BC2D-67F431DF59BB}"/>
              </a:ext>
            </a:extLst>
          </p:cNvPr>
          <p:cNvSpPr txBox="1"/>
          <p:nvPr/>
        </p:nvSpPr>
        <p:spPr>
          <a:xfrm>
            <a:off x="1227792" y="2249430"/>
            <a:ext cx="3352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</a:t>
            </a:r>
            <a:r>
              <a:rPr lang="fr-FR" sz="1800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fr-FR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commit -m 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fr-FR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page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7412EE42-C175-0C88-D7E8-CEF2A4A4009C}"/>
              </a:ext>
            </a:extLst>
          </p:cNvPr>
          <p:cNvCxnSpPr>
            <a:cxnSpLocks/>
          </p:cNvCxnSpPr>
          <p:nvPr/>
        </p:nvCxnSpPr>
        <p:spPr>
          <a:xfrm>
            <a:off x="6335632" y="4020682"/>
            <a:ext cx="0" cy="241505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16946B4A-69AD-CB6A-E04E-5B323BFEDD0F}"/>
              </a:ext>
            </a:extLst>
          </p:cNvPr>
          <p:cNvSpPr txBox="1"/>
          <p:nvPr/>
        </p:nvSpPr>
        <p:spPr>
          <a:xfrm>
            <a:off x="2653191" y="37767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Local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A49B14-35E1-2840-50AB-D34DE1713ABA}"/>
              </a:ext>
            </a:extLst>
          </p:cNvPr>
          <p:cNvSpPr txBox="1"/>
          <p:nvPr/>
        </p:nvSpPr>
        <p:spPr>
          <a:xfrm>
            <a:off x="7967899" y="38360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Remote</a:t>
            </a:r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23A3067-8ADE-CDB1-5255-1E807E23D0E5}"/>
              </a:ext>
            </a:extLst>
          </p:cNvPr>
          <p:cNvSpPr/>
          <p:nvPr/>
        </p:nvSpPr>
        <p:spPr>
          <a:xfrm>
            <a:off x="6954127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6E17018-2563-74BF-91E1-EE16FA073C30}"/>
              </a:ext>
            </a:extLst>
          </p:cNvPr>
          <p:cNvGrpSpPr/>
          <p:nvPr/>
        </p:nvGrpSpPr>
        <p:grpSpPr>
          <a:xfrm>
            <a:off x="2614160" y="5271306"/>
            <a:ext cx="1136134" cy="319581"/>
            <a:chOff x="1093266" y="5700256"/>
            <a:chExt cx="1136134" cy="319581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0D1DDF1B-99C2-503B-A238-0DE657639779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26C93F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31B0491-2C32-48C2-8C65-148293DC46C0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D741A89-AF02-41D1-FD43-AC3F70BB2C97}"/>
              </a:ext>
            </a:extLst>
          </p:cNvPr>
          <p:cNvSpPr/>
          <p:nvPr/>
        </p:nvSpPr>
        <p:spPr>
          <a:xfrm>
            <a:off x="6995724" y="5261876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rgbClr val="FF5F55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5F9BEAC-780B-5AB7-7B02-6581B35AF3E9}"/>
              </a:ext>
            </a:extLst>
          </p:cNvPr>
          <p:cNvSpPr txBox="1"/>
          <p:nvPr/>
        </p:nvSpPr>
        <p:spPr>
          <a:xfrm>
            <a:off x="7084903" y="5261309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267BDA7-29AB-7645-DBCE-12B90268E422}"/>
              </a:ext>
            </a:extLst>
          </p:cNvPr>
          <p:cNvSpPr/>
          <p:nvPr/>
        </p:nvSpPr>
        <p:spPr>
          <a:xfrm>
            <a:off x="1266824" y="5261309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26FD430-991F-3382-A3DB-25BB41698C7B}"/>
              </a:ext>
            </a:extLst>
          </p:cNvPr>
          <p:cNvSpPr txBox="1"/>
          <p:nvPr/>
        </p:nvSpPr>
        <p:spPr>
          <a:xfrm>
            <a:off x="1338969" y="527130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969528E-87AB-F32F-927E-5769997186CB}"/>
              </a:ext>
            </a:extLst>
          </p:cNvPr>
          <p:cNvCxnSpPr>
            <a:cxnSpLocks/>
            <a:stCxn id="9" idx="2"/>
            <a:endCxn id="3" idx="6"/>
          </p:cNvCxnSpPr>
          <p:nvPr/>
        </p:nvCxnSpPr>
        <p:spPr>
          <a:xfrm flipH="1" flipV="1">
            <a:off x="2042328" y="4796634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F1D5DDB2-16A4-879A-85AE-C65B92B60714}"/>
              </a:ext>
            </a:extLst>
          </p:cNvPr>
          <p:cNvSpPr/>
          <p:nvPr/>
        </p:nvSpPr>
        <p:spPr>
          <a:xfrm>
            <a:off x="2794475" y="4449491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92D050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352F96F-B65D-DB36-9A97-05896DAD495C}"/>
              </a:ext>
            </a:extLst>
          </p:cNvPr>
          <p:cNvSpPr txBox="1"/>
          <p:nvPr/>
        </p:nvSpPr>
        <p:spPr>
          <a:xfrm>
            <a:off x="2794475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94417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BE47B-1039-BB5D-D7D5-20C5D9A2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532A3A-133C-DEFF-A6FC-B3F8590C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 git en images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6F573F-4DE4-05DB-EC7C-B7D21AA0A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D31C9C0-F3E0-60E4-366A-254CBCBABA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A9C55CA-63E9-9B7F-6267-D0DCEA67C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334002"/>
          </a:xfrm>
        </p:spPr>
        <p:txBody>
          <a:bodyPr/>
          <a:lstStyle/>
          <a:p>
            <a:r>
              <a:rPr lang="fr-FR"/>
              <a:t>Push de la branche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500ED6E-8E08-99D3-5C6D-B7F38FCE423B}"/>
              </a:ext>
            </a:extLst>
          </p:cNvPr>
          <p:cNvSpPr/>
          <p:nvPr/>
        </p:nvSpPr>
        <p:spPr>
          <a:xfrm>
            <a:off x="1266824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21B98CA-CE22-D54E-8E04-155D0DD951F3}"/>
              </a:ext>
            </a:extLst>
          </p:cNvPr>
          <p:cNvSpPr txBox="1"/>
          <p:nvPr/>
        </p:nvSpPr>
        <p:spPr>
          <a:xfrm>
            <a:off x="1146767" y="2013790"/>
            <a:ext cx="3352754" cy="720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B4C555A-8859-EB50-8586-52B41C2A1F90}"/>
              </a:ext>
            </a:extLst>
          </p:cNvPr>
          <p:cNvSpPr>
            <a:spLocks noChangeAspect="1"/>
          </p:cNvSpPr>
          <p:nvPr/>
        </p:nvSpPr>
        <p:spPr>
          <a:xfrm>
            <a:off x="1269507" y="2085065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2BCAD04A-5218-D4C4-CBA1-0971276BBB63}"/>
              </a:ext>
            </a:extLst>
          </p:cNvPr>
          <p:cNvSpPr>
            <a:spLocks noChangeAspect="1"/>
          </p:cNvSpPr>
          <p:nvPr/>
        </p:nvSpPr>
        <p:spPr>
          <a:xfrm>
            <a:off x="1464245" y="2085432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AB1B694-6502-3FEB-25A3-91818A269AD6}"/>
              </a:ext>
            </a:extLst>
          </p:cNvPr>
          <p:cNvSpPr>
            <a:spLocks noChangeAspect="1"/>
          </p:cNvSpPr>
          <p:nvPr/>
        </p:nvSpPr>
        <p:spPr>
          <a:xfrm>
            <a:off x="1659663" y="2085000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FB19FEC-B633-FAFE-91AC-01D8C3B550C8}"/>
              </a:ext>
            </a:extLst>
          </p:cNvPr>
          <p:cNvSpPr txBox="1"/>
          <p:nvPr/>
        </p:nvSpPr>
        <p:spPr>
          <a:xfrm>
            <a:off x="1266824" y="2277269"/>
            <a:ext cx="3352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push </a:t>
            </a:r>
            <a:r>
              <a:rPr lang="fr-FR" sz="1800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fr-FR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–u feat/login</a:t>
            </a:r>
            <a:endParaRPr lang="fr-FR" sz="18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4BE0F14-5C35-78E3-5C09-281BBF92D56F}"/>
              </a:ext>
            </a:extLst>
          </p:cNvPr>
          <p:cNvCxnSpPr>
            <a:cxnSpLocks/>
          </p:cNvCxnSpPr>
          <p:nvPr/>
        </p:nvCxnSpPr>
        <p:spPr>
          <a:xfrm>
            <a:off x="6335632" y="4020682"/>
            <a:ext cx="0" cy="241505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A046FC4-0CFC-C915-11DF-0C39C0DCBE10}"/>
              </a:ext>
            </a:extLst>
          </p:cNvPr>
          <p:cNvSpPr txBox="1"/>
          <p:nvPr/>
        </p:nvSpPr>
        <p:spPr>
          <a:xfrm>
            <a:off x="2653191" y="37767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Local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AE86810-F495-9FAB-09D0-A844FBF66D1A}"/>
              </a:ext>
            </a:extLst>
          </p:cNvPr>
          <p:cNvSpPr txBox="1"/>
          <p:nvPr/>
        </p:nvSpPr>
        <p:spPr>
          <a:xfrm>
            <a:off x="7967899" y="38360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Remote</a:t>
            </a:r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AE439AF-4167-35B0-EA69-DCA6345F27BA}"/>
              </a:ext>
            </a:extLst>
          </p:cNvPr>
          <p:cNvSpPr/>
          <p:nvPr/>
        </p:nvSpPr>
        <p:spPr>
          <a:xfrm>
            <a:off x="6954127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445216F-8638-F648-2D57-0F6BB9193714}"/>
              </a:ext>
            </a:extLst>
          </p:cNvPr>
          <p:cNvGrpSpPr/>
          <p:nvPr/>
        </p:nvGrpSpPr>
        <p:grpSpPr>
          <a:xfrm>
            <a:off x="2614160" y="5271306"/>
            <a:ext cx="1136134" cy="319581"/>
            <a:chOff x="1093266" y="5700256"/>
            <a:chExt cx="1136134" cy="319581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B6775EB9-E286-9FA4-7346-F32648F06C8B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26C93F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9CD568B-5A41-6B89-23D1-3E418A34020D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1325062-D47D-3D41-89E9-8E4C4F70C353}"/>
              </a:ext>
            </a:extLst>
          </p:cNvPr>
          <p:cNvSpPr/>
          <p:nvPr/>
        </p:nvSpPr>
        <p:spPr>
          <a:xfrm>
            <a:off x="6995724" y="5261876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rgbClr val="FF5F55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EA73EC9-5CE4-C28E-E468-AC37CD3C2E48}"/>
              </a:ext>
            </a:extLst>
          </p:cNvPr>
          <p:cNvSpPr txBox="1"/>
          <p:nvPr/>
        </p:nvSpPr>
        <p:spPr>
          <a:xfrm>
            <a:off x="7084903" y="5261309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2173DDE-FFBB-BE22-4F36-7EC320CF2B46}"/>
              </a:ext>
            </a:extLst>
          </p:cNvPr>
          <p:cNvSpPr/>
          <p:nvPr/>
        </p:nvSpPr>
        <p:spPr>
          <a:xfrm>
            <a:off x="1266824" y="5261309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59AC994-A3FB-FE26-E9E2-DFC09C8B9DB7}"/>
              </a:ext>
            </a:extLst>
          </p:cNvPr>
          <p:cNvSpPr txBox="1"/>
          <p:nvPr/>
        </p:nvSpPr>
        <p:spPr>
          <a:xfrm>
            <a:off x="1338969" y="527130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1F899894-7BDB-32CF-2E3A-69C2B2F6B317}"/>
              </a:ext>
            </a:extLst>
          </p:cNvPr>
          <p:cNvCxnSpPr>
            <a:cxnSpLocks/>
            <a:stCxn id="9" idx="2"/>
            <a:endCxn id="3" idx="6"/>
          </p:cNvCxnSpPr>
          <p:nvPr/>
        </p:nvCxnSpPr>
        <p:spPr>
          <a:xfrm flipH="1" flipV="1">
            <a:off x="2042328" y="4796634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36F6CADF-7B2A-F019-6D95-079536C76F1F}"/>
              </a:ext>
            </a:extLst>
          </p:cNvPr>
          <p:cNvSpPr/>
          <p:nvPr/>
        </p:nvSpPr>
        <p:spPr>
          <a:xfrm>
            <a:off x="2794475" y="4449491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92D050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6C30DA4-5E22-46EA-8D08-0A872DCAB5D2}"/>
              </a:ext>
            </a:extLst>
          </p:cNvPr>
          <p:cNvGrpSpPr/>
          <p:nvPr/>
        </p:nvGrpSpPr>
        <p:grpSpPr>
          <a:xfrm>
            <a:off x="8298586" y="5266494"/>
            <a:ext cx="1136134" cy="319581"/>
            <a:chOff x="1093266" y="5700256"/>
            <a:chExt cx="1136134" cy="319581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331C6DD-AACB-40A0-70D3-C6B431441CFD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FF5F55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61DA399-DB67-C018-3D94-8727CBA36E55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AB44D8B-9269-76E8-5643-FBC794BA6819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7726754" y="4791822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B4DDBEE6-AFCD-59A0-0888-6BE14CC5D29B}"/>
              </a:ext>
            </a:extLst>
          </p:cNvPr>
          <p:cNvSpPr/>
          <p:nvPr/>
        </p:nvSpPr>
        <p:spPr>
          <a:xfrm>
            <a:off x="8478901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DB37165-CF83-78BD-8CDE-FF5F640D1EC3}"/>
              </a:ext>
            </a:extLst>
          </p:cNvPr>
          <p:cNvSpPr txBox="1"/>
          <p:nvPr/>
        </p:nvSpPr>
        <p:spPr>
          <a:xfrm>
            <a:off x="2794475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016AD1C-D523-29CC-5BA2-48B53BC139A3}"/>
              </a:ext>
            </a:extLst>
          </p:cNvPr>
          <p:cNvSpPr txBox="1"/>
          <p:nvPr/>
        </p:nvSpPr>
        <p:spPr>
          <a:xfrm>
            <a:off x="8509272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37683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C7B8-A426-9FFA-39F5-31343E5FE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1C0686-3530-39F8-2EC2-22B72149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 git en images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5CDC8A-0A3F-70C5-4CD8-205503866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E4515E40-E82A-9821-C617-5714586C71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93C8FA5-8CCF-8ECC-8650-000F6EF7B6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334002"/>
          </a:xfrm>
        </p:spPr>
        <p:txBody>
          <a:bodyPr/>
          <a:lstStyle/>
          <a:p>
            <a:r>
              <a:rPr lang="fr-FR"/>
              <a:t>Deuxième branche créée depuis main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738B17C-1658-BFE9-A48E-5F77BC8FF524}"/>
              </a:ext>
            </a:extLst>
          </p:cNvPr>
          <p:cNvSpPr/>
          <p:nvPr/>
        </p:nvSpPr>
        <p:spPr>
          <a:xfrm>
            <a:off x="1266824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26C93F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AA46A98-434E-0AAB-203A-B9DA5B0FCA3B}"/>
              </a:ext>
            </a:extLst>
          </p:cNvPr>
          <p:cNvSpPr txBox="1"/>
          <p:nvPr/>
        </p:nvSpPr>
        <p:spPr>
          <a:xfrm>
            <a:off x="1146767" y="2013790"/>
            <a:ext cx="3433779" cy="936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F21E733-83AF-DF4E-2221-27A58C37E151}"/>
              </a:ext>
            </a:extLst>
          </p:cNvPr>
          <p:cNvSpPr>
            <a:spLocks noChangeAspect="1"/>
          </p:cNvSpPr>
          <p:nvPr/>
        </p:nvSpPr>
        <p:spPr>
          <a:xfrm>
            <a:off x="1269507" y="2085065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E011CB6-BDB5-B44E-65ED-31569CA11339}"/>
              </a:ext>
            </a:extLst>
          </p:cNvPr>
          <p:cNvSpPr>
            <a:spLocks noChangeAspect="1"/>
          </p:cNvSpPr>
          <p:nvPr/>
        </p:nvSpPr>
        <p:spPr>
          <a:xfrm>
            <a:off x="1464245" y="2085432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8747386-8570-EC1A-1E69-4342D37E2D5D}"/>
              </a:ext>
            </a:extLst>
          </p:cNvPr>
          <p:cNvSpPr>
            <a:spLocks noChangeAspect="1"/>
          </p:cNvSpPr>
          <p:nvPr/>
        </p:nvSpPr>
        <p:spPr>
          <a:xfrm>
            <a:off x="1659663" y="2085000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DF2BF49-E33A-0807-3FA7-80BC6D2F20B4}"/>
              </a:ext>
            </a:extLst>
          </p:cNvPr>
          <p:cNvSpPr txBox="1"/>
          <p:nvPr/>
        </p:nvSpPr>
        <p:spPr>
          <a:xfrm>
            <a:off x="1227792" y="2249430"/>
            <a:ext cx="3352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switch main</a:t>
            </a:r>
          </a:p>
          <a:p>
            <a:r>
              <a:rPr lang="fr-FR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switch –c feat/</a:t>
            </a:r>
            <a:r>
              <a:rPr lang="fr-FR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</a:t>
            </a:r>
            <a:endParaRPr lang="fr-FR" sz="18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EE1C117-E02E-E9B3-E4EC-ACAF9FBA6CAB}"/>
              </a:ext>
            </a:extLst>
          </p:cNvPr>
          <p:cNvCxnSpPr>
            <a:cxnSpLocks/>
          </p:cNvCxnSpPr>
          <p:nvPr/>
        </p:nvCxnSpPr>
        <p:spPr>
          <a:xfrm>
            <a:off x="6335632" y="4020682"/>
            <a:ext cx="0" cy="241505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0AA0E3F-8528-656D-7845-A6855BD96356}"/>
              </a:ext>
            </a:extLst>
          </p:cNvPr>
          <p:cNvSpPr txBox="1"/>
          <p:nvPr/>
        </p:nvSpPr>
        <p:spPr>
          <a:xfrm>
            <a:off x="2653191" y="37767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Local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E91BF98-E9A4-048F-19DB-49D7F5B496DD}"/>
              </a:ext>
            </a:extLst>
          </p:cNvPr>
          <p:cNvSpPr txBox="1"/>
          <p:nvPr/>
        </p:nvSpPr>
        <p:spPr>
          <a:xfrm>
            <a:off x="7967899" y="38360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Remote</a:t>
            </a:r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BE41B0A-4CC0-7E52-CF45-530F4E4B7991}"/>
              </a:ext>
            </a:extLst>
          </p:cNvPr>
          <p:cNvGrpSpPr/>
          <p:nvPr/>
        </p:nvGrpSpPr>
        <p:grpSpPr>
          <a:xfrm>
            <a:off x="2614160" y="5271306"/>
            <a:ext cx="1136134" cy="319581"/>
            <a:chOff x="1093266" y="5700256"/>
            <a:chExt cx="1136134" cy="319581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BF401832-A728-6590-A378-3F10DD414B6E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6765591-A19B-D3B1-169F-9C53572DAAC4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B5D2014-0858-291C-8DBB-9B3764FFE877}"/>
              </a:ext>
            </a:extLst>
          </p:cNvPr>
          <p:cNvSpPr/>
          <p:nvPr/>
        </p:nvSpPr>
        <p:spPr>
          <a:xfrm>
            <a:off x="1266824" y="5261309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F5CD80F-F273-0A57-7D8F-603E02F816A3}"/>
              </a:ext>
            </a:extLst>
          </p:cNvPr>
          <p:cNvSpPr txBox="1"/>
          <p:nvPr/>
        </p:nvSpPr>
        <p:spPr>
          <a:xfrm>
            <a:off x="1338969" y="527130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6385E548-56C7-4633-CF01-0C16C82014A3}"/>
              </a:ext>
            </a:extLst>
          </p:cNvPr>
          <p:cNvCxnSpPr>
            <a:cxnSpLocks/>
            <a:stCxn id="9" idx="2"/>
            <a:endCxn id="3" idx="6"/>
          </p:cNvCxnSpPr>
          <p:nvPr/>
        </p:nvCxnSpPr>
        <p:spPr>
          <a:xfrm flipH="1" flipV="1">
            <a:off x="2042328" y="4796634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BF5B61CB-2DAC-0230-F98F-9E57519A7599}"/>
              </a:ext>
            </a:extLst>
          </p:cNvPr>
          <p:cNvSpPr/>
          <p:nvPr/>
        </p:nvSpPr>
        <p:spPr>
          <a:xfrm>
            <a:off x="2794475" y="4449491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5478D1B-D543-504E-F66A-A3B9A03DBC2E}"/>
              </a:ext>
            </a:extLst>
          </p:cNvPr>
          <p:cNvGrpSpPr/>
          <p:nvPr/>
        </p:nvGrpSpPr>
        <p:grpSpPr>
          <a:xfrm>
            <a:off x="1093265" y="5682373"/>
            <a:ext cx="1520883" cy="319581"/>
            <a:chOff x="1093266" y="5700256"/>
            <a:chExt cx="1301414" cy="319581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3592622-B1B8-9A27-2B9D-D65E4951B301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26C93F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B6AA138-9930-1D87-5E99-BE93A3E42BB0}"/>
                </a:ext>
              </a:extLst>
            </p:cNvPr>
            <p:cNvSpPr txBox="1"/>
            <p:nvPr/>
          </p:nvSpPr>
          <p:spPr>
            <a:xfrm>
              <a:off x="1171268" y="5712060"/>
              <a:ext cx="1223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</a:t>
              </a:r>
              <a:r>
                <a:rPr lang="fr-FR" sz="1400" err="1">
                  <a:solidFill>
                    <a:schemeClr val="bg1"/>
                  </a:solidFill>
                </a:rPr>
                <a:t>signup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BD6A5A54-FA33-4892-F0CB-C0106D0F0A45}"/>
              </a:ext>
            </a:extLst>
          </p:cNvPr>
          <p:cNvSpPr/>
          <p:nvPr/>
        </p:nvSpPr>
        <p:spPr>
          <a:xfrm>
            <a:off x="6954127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C6E80B9-3E98-89D5-8B9B-A3D03186F061}"/>
              </a:ext>
            </a:extLst>
          </p:cNvPr>
          <p:cNvSpPr/>
          <p:nvPr/>
        </p:nvSpPr>
        <p:spPr>
          <a:xfrm>
            <a:off x="6995724" y="5261876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rgbClr val="FF5F55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BA8D3FD-723C-FA29-427D-7776DD85CB21}"/>
              </a:ext>
            </a:extLst>
          </p:cNvPr>
          <p:cNvSpPr txBox="1"/>
          <p:nvPr/>
        </p:nvSpPr>
        <p:spPr>
          <a:xfrm>
            <a:off x="7084903" y="5261309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D6488DA4-8C2D-1334-2CA0-9763A07F8097}"/>
              </a:ext>
            </a:extLst>
          </p:cNvPr>
          <p:cNvGrpSpPr/>
          <p:nvPr/>
        </p:nvGrpSpPr>
        <p:grpSpPr>
          <a:xfrm>
            <a:off x="8298586" y="5266494"/>
            <a:ext cx="1136134" cy="319581"/>
            <a:chOff x="1093266" y="5700256"/>
            <a:chExt cx="1136134" cy="319581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A652A92A-CE3A-2FAD-87CF-D1A0EA66DF89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FF5F55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9BEA550-2548-0E24-14B9-C38B79E2E267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5C855423-3BC9-B80B-CEE0-EE716EB485EB}"/>
              </a:ext>
            </a:extLst>
          </p:cNvPr>
          <p:cNvCxnSpPr>
            <a:cxnSpLocks/>
            <a:stCxn id="33" idx="2"/>
          </p:cNvCxnSpPr>
          <p:nvPr/>
        </p:nvCxnSpPr>
        <p:spPr>
          <a:xfrm flipH="1" flipV="1">
            <a:off x="7726754" y="4791822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A1348DBC-BF52-F840-C9CA-29E5C785A131}"/>
              </a:ext>
            </a:extLst>
          </p:cNvPr>
          <p:cNvSpPr/>
          <p:nvPr/>
        </p:nvSpPr>
        <p:spPr>
          <a:xfrm>
            <a:off x="8478901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2AE98CB-FEE9-C406-D5CF-71C381523696}"/>
              </a:ext>
            </a:extLst>
          </p:cNvPr>
          <p:cNvSpPr txBox="1"/>
          <p:nvPr/>
        </p:nvSpPr>
        <p:spPr>
          <a:xfrm>
            <a:off x="2794475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57B82C2-71B7-B59F-9B7C-9F6B060E79C8}"/>
              </a:ext>
            </a:extLst>
          </p:cNvPr>
          <p:cNvSpPr txBox="1"/>
          <p:nvPr/>
        </p:nvSpPr>
        <p:spPr>
          <a:xfrm>
            <a:off x="8509272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789320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5BD59-BB1C-8643-DA64-28F55A6AA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BD6B9-E215-AC4E-B534-EE88F502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 git en images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4A8522-0A96-9D09-6C9B-37AF182AD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FD76D93-C14B-49D7-6229-D69B398E52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56846C7-8E57-051A-7C3D-967B9D51CD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334002"/>
          </a:xfrm>
        </p:spPr>
        <p:txBody>
          <a:bodyPr/>
          <a:lstStyle/>
          <a:p>
            <a:r>
              <a:rPr lang="fr-FR"/>
              <a:t>Développement et commit fait sur la branche </a:t>
            </a:r>
            <a:r>
              <a:rPr lang="fr-FR" err="1"/>
              <a:t>signup</a:t>
            </a:r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BC46E04-503D-7241-4A84-D1977D4F6268}"/>
              </a:ext>
            </a:extLst>
          </p:cNvPr>
          <p:cNvSpPr/>
          <p:nvPr/>
        </p:nvSpPr>
        <p:spPr>
          <a:xfrm>
            <a:off x="1266824" y="4288814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8A6070F4-4DCA-93C7-D176-CBA57679BF05}"/>
              </a:ext>
            </a:extLst>
          </p:cNvPr>
          <p:cNvCxnSpPr>
            <a:cxnSpLocks/>
          </p:cNvCxnSpPr>
          <p:nvPr/>
        </p:nvCxnSpPr>
        <p:spPr>
          <a:xfrm>
            <a:off x="6335632" y="4020682"/>
            <a:ext cx="0" cy="241505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E1BE01BE-A0A4-2BD5-1363-326FFB5A20CA}"/>
              </a:ext>
            </a:extLst>
          </p:cNvPr>
          <p:cNvSpPr txBox="1"/>
          <p:nvPr/>
        </p:nvSpPr>
        <p:spPr>
          <a:xfrm>
            <a:off x="2653191" y="37767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Local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DD7A51C-4692-7028-8BA1-440B902A38FF}"/>
              </a:ext>
            </a:extLst>
          </p:cNvPr>
          <p:cNvSpPr txBox="1"/>
          <p:nvPr/>
        </p:nvSpPr>
        <p:spPr>
          <a:xfrm>
            <a:off x="7967899" y="38360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Remote</a:t>
            </a:r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15BF71F-C18E-0C7E-EB21-5CACDC6E3F8C}"/>
              </a:ext>
            </a:extLst>
          </p:cNvPr>
          <p:cNvGrpSpPr/>
          <p:nvPr/>
        </p:nvGrpSpPr>
        <p:grpSpPr>
          <a:xfrm>
            <a:off x="2614160" y="5115441"/>
            <a:ext cx="1136134" cy="319581"/>
            <a:chOff x="1093266" y="5700256"/>
            <a:chExt cx="1136134" cy="319581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31D64C45-8D7D-6C2F-A642-0E239B9A608B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484B942-05B4-CD98-CEA0-F6F23281BF1E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7C458335-951C-0F53-AABD-D560E9321DA2}"/>
              </a:ext>
            </a:extLst>
          </p:cNvPr>
          <p:cNvSpPr/>
          <p:nvPr/>
        </p:nvSpPr>
        <p:spPr>
          <a:xfrm>
            <a:off x="1266824" y="5105444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7FE773F-15C1-5731-57ED-2073C6169A4F}"/>
              </a:ext>
            </a:extLst>
          </p:cNvPr>
          <p:cNvSpPr txBox="1"/>
          <p:nvPr/>
        </p:nvSpPr>
        <p:spPr>
          <a:xfrm>
            <a:off x="1338969" y="5115441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22F71A83-E9A6-1F31-FC4E-71339B613729}"/>
              </a:ext>
            </a:extLst>
          </p:cNvPr>
          <p:cNvCxnSpPr>
            <a:cxnSpLocks/>
            <a:stCxn id="9" idx="2"/>
            <a:endCxn id="3" idx="6"/>
          </p:cNvCxnSpPr>
          <p:nvPr/>
        </p:nvCxnSpPr>
        <p:spPr>
          <a:xfrm flipH="1" flipV="1">
            <a:off x="2042328" y="4640769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A83DCA38-677E-28DC-C9B7-33F40E9BA313}"/>
              </a:ext>
            </a:extLst>
          </p:cNvPr>
          <p:cNvSpPr/>
          <p:nvPr/>
        </p:nvSpPr>
        <p:spPr>
          <a:xfrm>
            <a:off x="2794475" y="4293626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FBF08EE-CB9D-E070-0161-8B71CD042739}"/>
              </a:ext>
            </a:extLst>
          </p:cNvPr>
          <p:cNvGrpSpPr/>
          <p:nvPr/>
        </p:nvGrpSpPr>
        <p:grpSpPr>
          <a:xfrm>
            <a:off x="2525004" y="6279873"/>
            <a:ext cx="1520883" cy="319581"/>
            <a:chOff x="1093266" y="5700256"/>
            <a:chExt cx="1301414" cy="319581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9B08FD4-97EB-EB53-E5CD-A27142424355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26C93F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C277F7EC-4145-2751-0717-D16F5A3C77F8}"/>
                </a:ext>
              </a:extLst>
            </p:cNvPr>
            <p:cNvSpPr txBox="1"/>
            <p:nvPr/>
          </p:nvSpPr>
          <p:spPr>
            <a:xfrm>
              <a:off x="1171268" y="5712060"/>
              <a:ext cx="1223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</a:t>
              </a:r>
              <a:r>
                <a:rPr lang="fr-FR" sz="1400" err="1">
                  <a:solidFill>
                    <a:schemeClr val="bg1"/>
                  </a:solidFill>
                </a:rPr>
                <a:t>signup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F7AB70E2-B7F5-103C-3A19-25259451AC3C}"/>
              </a:ext>
            </a:extLst>
          </p:cNvPr>
          <p:cNvSpPr txBox="1"/>
          <p:nvPr/>
        </p:nvSpPr>
        <p:spPr>
          <a:xfrm>
            <a:off x="1146767" y="2013790"/>
            <a:ext cx="3433779" cy="936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A928AF8-E345-0256-B1B2-32E9F60DBE9F}"/>
              </a:ext>
            </a:extLst>
          </p:cNvPr>
          <p:cNvSpPr>
            <a:spLocks noChangeAspect="1"/>
          </p:cNvSpPr>
          <p:nvPr/>
        </p:nvSpPr>
        <p:spPr>
          <a:xfrm>
            <a:off x="1269507" y="2085065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19ABE6C-B7B5-1DD3-4A64-D37450F7B5CC}"/>
              </a:ext>
            </a:extLst>
          </p:cNvPr>
          <p:cNvSpPr>
            <a:spLocks noChangeAspect="1"/>
          </p:cNvSpPr>
          <p:nvPr/>
        </p:nvSpPr>
        <p:spPr>
          <a:xfrm>
            <a:off x="1464245" y="2085432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B5376DD-EA10-CEC1-EE3C-247609D521E7}"/>
              </a:ext>
            </a:extLst>
          </p:cNvPr>
          <p:cNvSpPr>
            <a:spLocks noChangeAspect="1"/>
          </p:cNvSpPr>
          <p:nvPr/>
        </p:nvSpPr>
        <p:spPr>
          <a:xfrm>
            <a:off x="1659663" y="2085000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ABB3187-82FE-1DBC-43E9-431EC3259FA5}"/>
              </a:ext>
            </a:extLst>
          </p:cNvPr>
          <p:cNvSpPr txBox="1"/>
          <p:nvPr/>
        </p:nvSpPr>
        <p:spPr>
          <a:xfrm>
            <a:off x="1227792" y="2249430"/>
            <a:ext cx="3352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</a:t>
            </a:r>
            <a:r>
              <a:rPr lang="fr-FR" sz="1800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fr-FR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commit -m 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fr-FR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</a:t>
            </a:r>
            <a:r>
              <a:rPr lang="fr-FR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7061867-65E8-591B-540A-D8FE0BC23162}"/>
              </a:ext>
            </a:extLst>
          </p:cNvPr>
          <p:cNvSpPr/>
          <p:nvPr/>
        </p:nvSpPr>
        <p:spPr>
          <a:xfrm>
            <a:off x="2831157" y="5533738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26C93F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5036B13-009F-F2E7-BB76-6C15AA8A64A2}"/>
              </a:ext>
            </a:extLst>
          </p:cNvPr>
          <p:cNvCxnSpPr>
            <a:cxnSpLocks/>
            <a:stCxn id="23" idx="2"/>
          </p:cNvCxnSpPr>
          <p:nvPr/>
        </p:nvCxnSpPr>
        <p:spPr>
          <a:xfrm flipH="1" flipV="1">
            <a:off x="2042328" y="4757967"/>
            <a:ext cx="788829" cy="1127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Ellipse 42">
            <a:extLst>
              <a:ext uri="{FF2B5EF4-FFF2-40B4-BE49-F238E27FC236}">
                <a16:creationId xmlns:a16="http://schemas.microsoft.com/office/drawing/2014/main" id="{84610697-C592-BDFF-A4A5-94F46DE57C92}"/>
              </a:ext>
            </a:extLst>
          </p:cNvPr>
          <p:cNvSpPr/>
          <p:nvPr/>
        </p:nvSpPr>
        <p:spPr>
          <a:xfrm>
            <a:off x="6954127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C03B9E16-216E-D683-DDDF-2A2FA2ED3E04}"/>
              </a:ext>
            </a:extLst>
          </p:cNvPr>
          <p:cNvSpPr/>
          <p:nvPr/>
        </p:nvSpPr>
        <p:spPr>
          <a:xfrm>
            <a:off x="6995724" y="5261876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rgbClr val="FF5F55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2BD06F1-FF5D-4DD5-6F33-8B8106AF0B67}"/>
              </a:ext>
            </a:extLst>
          </p:cNvPr>
          <p:cNvSpPr txBox="1"/>
          <p:nvPr/>
        </p:nvSpPr>
        <p:spPr>
          <a:xfrm>
            <a:off x="7084903" y="5261309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1714FE35-6D38-46FA-61A2-D03467BCC4AE}"/>
              </a:ext>
            </a:extLst>
          </p:cNvPr>
          <p:cNvGrpSpPr/>
          <p:nvPr/>
        </p:nvGrpSpPr>
        <p:grpSpPr>
          <a:xfrm>
            <a:off x="8298586" y="5266494"/>
            <a:ext cx="1136134" cy="319581"/>
            <a:chOff x="1093266" y="5700256"/>
            <a:chExt cx="1136134" cy="319581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A0A5FE6D-2921-5B78-3435-2B388A3CDD1F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FF5F55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17B03055-5A3A-2C40-B01D-25C53AE37785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C34444D8-F0ED-72C4-6EBD-0BF1D393D5AC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7726754" y="4791822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2F7D0E3-D1AD-8D0E-A1AB-3BD9C2F1E97C}"/>
              </a:ext>
            </a:extLst>
          </p:cNvPr>
          <p:cNvSpPr/>
          <p:nvPr/>
        </p:nvSpPr>
        <p:spPr>
          <a:xfrm>
            <a:off x="8478901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BF93361-F405-2448-185F-282EDF49B878}"/>
              </a:ext>
            </a:extLst>
          </p:cNvPr>
          <p:cNvSpPr txBox="1"/>
          <p:nvPr/>
        </p:nvSpPr>
        <p:spPr>
          <a:xfrm>
            <a:off x="2794475" y="4425325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5D82277-CC70-6ADD-0F9F-50692285A536}"/>
              </a:ext>
            </a:extLst>
          </p:cNvPr>
          <p:cNvSpPr txBox="1"/>
          <p:nvPr/>
        </p:nvSpPr>
        <p:spPr>
          <a:xfrm>
            <a:off x="8509272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65DAF6A-2B62-9E6B-A268-6A30CBE5FFF8}"/>
              </a:ext>
            </a:extLst>
          </p:cNvPr>
          <p:cNvSpPr txBox="1"/>
          <p:nvPr/>
        </p:nvSpPr>
        <p:spPr>
          <a:xfrm>
            <a:off x="2837483" y="5661788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err="1"/>
              <a:t>signup</a:t>
            </a:r>
            <a:r>
              <a:rPr lang="fr-FR" sz="1100"/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787188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29BA5-72CE-34B5-1530-556B1540F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8F828A-1C51-1180-7B17-B1F8C540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 git en images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76651C-B18C-6BA3-B2DF-0BC7FBED8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82A2225-C695-A681-585B-7DF147C74A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E06A28CE-CD66-3A67-054C-74E593672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334002"/>
          </a:xfrm>
        </p:spPr>
        <p:txBody>
          <a:bodyPr/>
          <a:lstStyle/>
          <a:p>
            <a:r>
              <a:rPr lang="fr-FR"/>
              <a:t>Récupérer les branches en </a:t>
            </a:r>
            <a:r>
              <a:rPr lang="fr-FR" err="1"/>
              <a:t>remote</a:t>
            </a:r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B984871-D742-F509-4A58-F3F879FDF673}"/>
              </a:ext>
            </a:extLst>
          </p:cNvPr>
          <p:cNvSpPr/>
          <p:nvPr/>
        </p:nvSpPr>
        <p:spPr>
          <a:xfrm>
            <a:off x="1266824" y="4403115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B5F54D7-3270-16F8-34E9-FE879BEECE18}"/>
              </a:ext>
            </a:extLst>
          </p:cNvPr>
          <p:cNvCxnSpPr>
            <a:cxnSpLocks/>
          </p:cNvCxnSpPr>
          <p:nvPr/>
        </p:nvCxnSpPr>
        <p:spPr>
          <a:xfrm>
            <a:off x="6335632" y="4020682"/>
            <a:ext cx="0" cy="241505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5263FE21-6B4F-74F9-16BC-6454167C078B}"/>
              </a:ext>
            </a:extLst>
          </p:cNvPr>
          <p:cNvSpPr txBox="1"/>
          <p:nvPr/>
        </p:nvSpPr>
        <p:spPr>
          <a:xfrm>
            <a:off x="2900292" y="291985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Local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2764B2F-4C08-ACA5-7EA7-5BAFCF12A201}"/>
              </a:ext>
            </a:extLst>
          </p:cNvPr>
          <p:cNvSpPr txBox="1"/>
          <p:nvPr/>
        </p:nvSpPr>
        <p:spPr>
          <a:xfrm>
            <a:off x="7967899" y="38360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Remote</a:t>
            </a:r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606F6F6E-3D63-B892-5AB3-A6DE3162576C}"/>
              </a:ext>
            </a:extLst>
          </p:cNvPr>
          <p:cNvGrpSpPr/>
          <p:nvPr/>
        </p:nvGrpSpPr>
        <p:grpSpPr>
          <a:xfrm>
            <a:off x="2614160" y="5193813"/>
            <a:ext cx="1136134" cy="319581"/>
            <a:chOff x="1093266" y="5700256"/>
            <a:chExt cx="1136134" cy="319581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BB7F2268-8035-9A15-E649-49879F096B82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D894388-61A5-2071-FCA9-3F560E08CB39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FFF248F4-EB72-1B53-2291-B7A1C5B90B95}"/>
              </a:ext>
            </a:extLst>
          </p:cNvPr>
          <p:cNvSpPr/>
          <p:nvPr/>
        </p:nvSpPr>
        <p:spPr>
          <a:xfrm>
            <a:off x="1266824" y="5219745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137DA23-2AC1-8201-2FCD-9B65255ECE1B}"/>
              </a:ext>
            </a:extLst>
          </p:cNvPr>
          <p:cNvSpPr txBox="1"/>
          <p:nvPr/>
        </p:nvSpPr>
        <p:spPr>
          <a:xfrm>
            <a:off x="1338969" y="5229742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53407BD-7373-5653-359D-50CCF1258CEB}"/>
              </a:ext>
            </a:extLst>
          </p:cNvPr>
          <p:cNvCxnSpPr>
            <a:cxnSpLocks/>
            <a:stCxn id="9" idx="2"/>
            <a:endCxn id="3" idx="6"/>
          </p:cNvCxnSpPr>
          <p:nvPr/>
        </p:nvCxnSpPr>
        <p:spPr>
          <a:xfrm flipH="1" flipV="1">
            <a:off x="2042328" y="4755070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45C6E17C-F1D2-2932-822D-4B1E3175F9B7}"/>
              </a:ext>
            </a:extLst>
          </p:cNvPr>
          <p:cNvSpPr/>
          <p:nvPr/>
        </p:nvSpPr>
        <p:spPr>
          <a:xfrm>
            <a:off x="2794475" y="4407927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B411FB1-9321-BFDC-34B5-EE2B8E49A6FE}"/>
              </a:ext>
            </a:extLst>
          </p:cNvPr>
          <p:cNvGrpSpPr/>
          <p:nvPr/>
        </p:nvGrpSpPr>
        <p:grpSpPr>
          <a:xfrm>
            <a:off x="2587543" y="4029095"/>
            <a:ext cx="1327730" cy="319581"/>
            <a:chOff x="1093266" y="5700256"/>
            <a:chExt cx="1136134" cy="319581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9D87CC8-37A9-0416-955C-A1E7FDEFEC88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F55B619B-7177-106F-0EC8-E508FEAE53A3}"/>
                </a:ext>
              </a:extLst>
            </p:cNvPr>
            <p:cNvSpPr txBox="1"/>
            <p:nvPr/>
          </p:nvSpPr>
          <p:spPr>
            <a:xfrm>
              <a:off x="1171268" y="5712060"/>
              <a:ext cx="101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</a:t>
              </a:r>
              <a:r>
                <a:rPr lang="fr-FR" sz="1400" err="1">
                  <a:solidFill>
                    <a:schemeClr val="bg1"/>
                  </a:solidFill>
                </a:rPr>
                <a:t>logout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9D680F5D-42E1-C23F-ADE1-23015508D018}"/>
              </a:ext>
            </a:extLst>
          </p:cNvPr>
          <p:cNvSpPr txBox="1"/>
          <p:nvPr/>
        </p:nvSpPr>
        <p:spPr>
          <a:xfrm>
            <a:off x="1146767" y="2013790"/>
            <a:ext cx="3433779" cy="648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846B044-DE96-5A45-DAE5-12D336C31487}"/>
              </a:ext>
            </a:extLst>
          </p:cNvPr>
          <p:cNvSpPr>
            <a:spLocks noChangeAspect="1"/>
          </p:cNvSpPr>
          <p:nvPr/>
        </p:nvSpPr>
        <p:spPr>
          <a:xfrm>
            <a:off x="1269507" y="2085065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30587E6-4E10-25EC-2C00-39988C46097E}"/>
              </a:ext>
            </a:extLst>
          </p:cNvPr>
          <p:cNvSpPr>
            <a:spLocks noChangeAspect="1"/>
          </p:cNvSpPr>
          <p:nvPr/>
        </p:nvSpPr>
        <p:spPr>
          <a:xfrm>
            <a:off x="1464245" y="2085432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FEE2289-CF6C-E200-2174-F78FB77C400E}"/>
              </a:ext>
            </a:extLst>
          </p:cNvPr>
          <p:cNvSpPr>
            <a:spLocks noChangeAspect="1"/>
          </p:cNvSpPr>
          <p:nvPr/>
        </p:nvSpPr>
        <p:spPr>
          <a:xfrm>
            <a:off x="1659663" y="2085000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35A7AC4-BC09-E08B-048E-804D2CDD89F1}"/>
              </a:ext>
            </a:extLst>
          </p:cNvPr>
          <p:cNvSpPr txBox="1"/>
          <p:nvPr/>
        </p:nvSpPr>
        <p:spPr>
          <a:xfrm>
            <a:off x="1227792" y="2249430"/>
            <a:ext cx="3352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</a:t>
            </a:r>
            <a:r>
              <a:rPr lang="fr-FR" sz="1800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fetch</a:t>
            </a:r>
            <a:endParaRPr lang="fr-FR" sz="18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C911DBF-7B7C-5F60-C3D3-4CF1EFB088A2}"/>
              </a:ext>
            </a:extLst>
          </p:cNvPr>
          <p:cNvSpPr/>
          <p:nvPr/>
        </p:nvSpPr>
        <p:spPr>
          <a:xfrm>
            <a:off x="2831157" y="564803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26C93F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366A2AB-7DC6-1AD6-FD47-4D62B42E3D90}"/>
              </a:ext>
            </a:extLst>
          </p:cNvPr>
          <p:cNvSpPr/>
          <p:nvPr/>
        </p:nvSpPr>
        <p:spPr>
          <a:xfrm>
            <a:off x="6954127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D3751D9C-ABF1-EE94-EA81-B339488F46A9}"/>
              </a:ext>
            </a:extLst>
          </p:cNvPr>
          <p:cNvSpPr/>
          <p:nvPr/>
        </p:nvSpPr>
        <p:spPr>
          <a:xfrm>
            <a:off x="6995724" y="5261876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rgbClr val="FF5F55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C76A970-C660-916A-B039-010A76B4A9C2}"/>
              </a:ext>
            </a:extLst>
          </p:cNvPr>
          <p:cNvSpPr txBox="1"/>
          <p:nvPr/>
        </p:nvSpPr>
        <p:spPr>
          <a:xfrm>
            <a:off x="7084903" y="5261309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FAEC47BE-EFE5-0118-0230-5FDB5D639F22}"/>
              </a:ext>
            </a:extLst>
          </p:cNvPr>
          <p:cNvGrpSpPr/>
          <p:nvPr/>
        </p:nvGrpSpPr>
        <p:grpSpPr>
          <a:xfrm>
            <a:off x="8298586" y="5266494"/>
            <a:ext cx="1136134" cy="319581"/>
            <a:chOff x="1093266" y="5700256"/>
            <a:chExt cx="1136134" cy="319581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8C386FF0-4733-A0F1-84F1-FE4D7F0A0EB6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FF5F55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2BFE842C-50CE-2F85-65C3-8F6CC6088A74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314452EB-862B-0477-2515-3BDE2BBFEF4F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7726754" y="4791822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6D3D9812-585E-405E-0488-B78761FFE66C}"/>
              </a:ext>
            </a:extLst>
          </p:cNvPr>
          <p:cNvSpPr/>
          <p:nvPr/>
        </p:nvSpPr>
        <p:spPr>
          <a:xfrm>
            <a:off x="8478901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D26F1B6-F692-D5BE-70B8-10E10236CB94}"/>
              </a:ext>
            </a:extLst>
          </p:cNvPr>
          <p:cNvSpPr/>
          <p:nvPr/>
        </p:nvSpPr>
        <p:spPr>
          <a:xfrm>
            <a:off x="8520498" y="5731828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BD4F5D92-175F-04FD-D2A6-54ED9AB0720B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7731669" y="4838859"/>
            <a:ext cx="788829" cy="124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BC9223A-6134-8637-A911-2821C8831EBD}"/>
              </a:ext>
            </a:extLst>
          </p:cNvPr>
          <p:cNvGrpSpPr/>
          <p:nvPr/>
        </p:nvGrpSpPr>
        <p:grpSpPr>
          <a:xfrm>
            <a:off x="8276675" y="6483917"/>
            <a:ext cx="1327730" cy="319581"/>
            <a:chOff x="1093266" y="5700256"/>
            <a:chExt cx="1136134" cy="319581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E2305861-6E3E-11F4-3D27-B1A5E33E116E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FF5F55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BD1577CF-7F27-CB93-E625-87B7D9F19E26}"/>
                </a:ext>
              </a:extLst>
            </p:cNvPr>
            <p:cNvSpPr txBox="1"/>
            <p:nvPr/>
          </p:nvSpPr>
          <p:spPr>
            <a:xfrm>
              <a:off x="1171268" y="5712060"/>
              <a:ext cx="101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</a:t>
              </a:r>
              <a:r>
                <a:rPr lang="fr-FR" sz="1400" err="1">
                  <a:solidFill>
                    <a:schemeClr val="bg1"/>
                  </a:solidFill>
                </a:rPr>
                <a:t>logout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sp>
        <p:nvSpPr>
          <p:cNvPr id="29" name="Ellipse 28">
            <a:extLst>
              <a:ext uri="{FF2B5EF4-FFF2-40B4-BE49-F238E27FC236}">
                <a16:creationId xmlns:a16="http://schemas.microsoft.com/office/drawing/2014/main" id="{0B45B524-573E-9949-3A86-9A53E52874BA}"/>
              </a:ext>
            </a:extLst>
          </p:cNvPr>
          <p:cNvSpPr/>
          <p:nvPr/>
        </p:nvSpPr>
        <p:spPr>
          <a:xfrm>
            <a:off x="2863656" y="3278568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D86EEC0-B317-3348-CCDB-4379CE506292}"/>
              </a:ext>
            </a:extLst>
          </p:cNvPr>
          <p:cNvGrpSpPr/>
          <p:nvPr/>
        </p:nvGrpSpPr>
        <p:grpSpPr>
          <a:xfrm>
            <a:off x="2587543" y="6417625"/>
            <a:ext cx="1520883" cy="319581"/>
            <a:chOff x="1093266" y="5700256"/>
            <a:chExt cx="1301414" cy="319581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6860F68-4208-C240-372A-CDB9A47D316C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26C93F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479A1F2-9CA3-7CDE-A9C2-E3162C00CE46}"/>
                </a:ext>
              </a:extLst>
            </p:cNvPr>
            <p:cNvSpPr txBox="1"/>
            <p:nvPr/>
          </p:nvSpPr>
          <p:spPr>
            <a:xfrm>
              <a:off x="1171268" y="5712060"/>
              <a:ext cx="1223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</a:t>
              </a:r>
              <a:r>
                <a:rPr lang="fr-FR" sz="1400" err="1">
                  <a:solidFill>
                    <a:schemeClr val="bg1"/>
                  </a:solidFill>
                </a:rPr>
                <a:t>signup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D79A9E7E-1DE5-E9CE-AE90-32354EDC0239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2042328" y="3630523"/>
            <a:ext cx="821328" cy="1019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37969F21-AE9A-0A82-677C-550DB287C69E}"/>
              </a:ext>
            </a:extLst>
          </p:cNvPr>
          <p:cNvCxnSpPr>
            <a:cxnSpLocks/>
          </p:cNvCxnSpPr>
          <p:nvPr/>
        </p:nvCxnSpPr>
        <p:spPr>
          <a:xfrm flipH="1" flipV="1">
            <a:off x="2042328" y="4872268"/>
            <a:ext cx="788829" cy="1127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4389C681-E259-75CB-A961-89F1C375756C}"/>
              </a:ext>
            </a:extLst>
          </p:cNvPr>
          <p:cNvSpPr txBox="1"/>
          <p:nvPr/>
        </p:nvSpPr>
        <p:spPr>
          <a:xfrm>
            <a:off x="2794475" y="4539626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C1648AB-918C-0234-AF88-ACA8A55285ED}"/>
              </a:ext>
            </a:extLst>
          </p:cNvPr>
          <p:cNvSpPr txBox="1"/>
          <p:nvPr/>
        </p:nvSpPr>
        <p:spPr>
          <a:xfrm>
            <a:off x="8509272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F348E9F-82E7-43AE-536A-B87AF97145A6}"/>
              </a:ext>
            </a:extLst>
          </p:cNvPr>
          <p:cNvSpPr txBox="1"/>
          <p:nvPr/>
        </p:nvSpPr>
        <p:spPr>
          <a:xfrm>
            <a:off x="2837483" y="5776089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err="1"/>
              <a:t>signup</a:t>
            </a:r>
            <a:r>
              <a:rPr lang="fr-FR" sz="1100"/>
              <a:t> page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D411EE2-E283-ACE4-BDE7-9D7835C23364}"/>
              </a:ext>
            </a:extLst>
          </p:cNvPr>
          <p:cNvSpPr txBox="1"/>
          <p:nvPr/>
        </p:nvSpPr>
        <p:spPr>
          <a:xfrm>
            <a:off x="2854514" y="3408714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err="1"/>
              <a:t>logout</a:t>
            </a:r>
            <a:endParaRPr lang="fr-FR" sz="1100"/>
          </a:p>
          <a:p>
            <a:pPr algn="ctr"/>
            <a:r>
              <a:rPr lang="fr-FR" sz="1100"/>
              <a:t>page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2C9E527-288D-9985-5054-39B44ED48891}"/>
              </a:ext>
            </a:extLst>
          </p:cNvPr>
          <p:cNvSpPr txBox="1"/>
          <p:nvPr/>
        </p:nvSpPr>
        <p:spPr>
          <a:xfrm>
            <a:off x="8527261" y="5868339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err="1"/>
              <a:t>logout</a:t>
            </a:r>
            <a:endParaRPr lang="fr-FR" sz="1100"/>
          </a:p>
          <a:p>
            <a:pPr algn="ctr"/>
            <a:r>
              <a:rPr lang="fr-FR" sz="110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552531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D5A96-2B75-DC60-408F-DC80F9F59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3BC05-1995-B30D-2FE2-F3B5C70E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 git en images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04D8A0-EB0C-DB0C-C6A5-3EAC52216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E506A7E-AAF2-0C93-5982-71516F23A3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0E599C7-87C6-1371-D2E5-3FF6BBC3E0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334002"/>
          </a:xfrm>
        </p:spPr>
        <p:txBody>
          <a:bodyPr/>
          <a:lstStyle/>
          <a:p>
            <a:r>
              <a:rPr lang="fr-FR"/>
              <a:t>Changements sur une branche </a:t>
            </a:r>
            <a:r>
              <a:rPr lang="fr-FR" err="1"/>
              <a:t>remote</a:t>
            </a:r>
            <a:r>
              <a:rPr lang="fr-FR"/>
              <a:t> qu’on souhaite récupérer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8B144F3-4C89-C0A5-2045-051BC494DF98}"/>
              </a:ext>
            </a:extLst>
          </p:cNvPr>
          <p:cNvSpPr/>
          <p:nvPr/>
        </p:nvSpPr>
        <p:spPr>
          <a:xfrm>
            <a:off x="1266824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3A6603BC-A4E4-229D-7572-AF9550D70A76}"/>
              </a:ext>
            </a:extLst>
          </p:cNvPr>
          <p:cNvCxnSpPr>
            <a:cxnSpLocks/>
          </p:cNvCxnSpPr>
          <p:nvPr/>
        </p:nvCxnSpPr>
        <p:spPr>
          <a:xfrm>
            <a:off x="6335632" y="4020682"/>
            <a:ext cx="0" cy="241505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6144614-63BD-993F-6441-AE14CC977758}"/>
              </a:ext>
            </a:extLst>
          </p:cNvPr>
          <p:cNvSpPr txBox="1"/>
          <p:nvPr/>
        </p:nvSpPr>
        <p:spPr>
          <a:xfrm>
            <a:off x="2900292" y="291985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Local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9B1AFF4-C476-63EF-FAF8-71A09DC6486E}"/>
              </a:ext>
            </a:extLst>
          </p:cNvPr>
          <p:cNvSpPr txBox="1"/>
          <p:nvPr/>
        </p:nvSpPr>
        <p:spPr>
          <a:xfrm>
            <a:off x="7967899" y="38360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Remote</a:t>
            </a:r>
            <a:endParaRPr lang="fr-FR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BD86BC21-281A-E730-8AD8-4FF0F64587C3}"/>
              </a:ext>
            </a:extLst>
          </p:cNvPr>
          <p:cNvSpPr/>
          <p:nvPr/>
        </p:nvSpPr>
        <p:spPr>
          <a:xfrm>
            <a:off x="1266824" y="5261309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9576E27-5E3D-8FA1-9E80-052AD6539F19}"/>
              </a:ext>
            </a:extLst>
          </p:cNvPr>
          <p:cNvSpPr txBox="1"/>
          <p:nvPr/>
        </p:nvSpPr>
        <p:spPr>
          <a:xfrm>
            <a:off x="1338969" y="527130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952C2888-B581-92CC-3DD1-97C6FDBCE893}"/>
              </a:ext>
            </a:extLst>
          </p:cNvPr>
          <p:cNvCxnSpPr>
            <a:cxnSpLocks/>
            <a:stCxn id="9" idx="2"/>
            <a:endCxn id="3" idx="6"/>
          </p:cNvCxnSpPr>
          <p:nvPr/>
        </p:nvCxnSpPr>
        <p:spPr>
          <a:xfrm flipH="1" flipV="1">
            <a:off x="2042328" y="4796634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EBA07425-DBEB-9B40-3729-4BC6CF644A63}"/>
              </a:ext>
            </a:extLst>
          </p:cNvPr>
          <p:cNvSpPr/>
          <p:nvPr/>
        </p:nvSpPr>
        <p:spPr>
          <a:xfrm>
            <a:off x="2794475" y="4449491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8403061E-4FFF-DF24-A504-702C290F123F}"/>
              </a:ext>
            </a:extLst>
          </p:cNvPr>
          <p:cNvGrpSpPr/>
          <p:nvPr/>
        </p:nvGrpSpPr>
        <p:grpSpPr>
          <a:xfrm>
            <a:off x="2587543" y="4070659"/>
            <a:ext cx="1327730" cy="319581"/>
            <a:chOff x="1093266" y="5700256"/>
            <a:chExt cx="1136134" cy="319581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FE68CF4-08EF-8B8F-0902-C032C2E22900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E9E5646-3477-E816-A210-90B01E154965}"/>
                </a:ext>
              </a:extLst>
            </p:cNvPr>
            <p:cNvSpPr txBox="1"/>
            <p:nvPr/>
          </p:nvSpPr>
          <p:spPr>
            <a:xfrm>
              <a:off x="1171268" y="5712060"/>
              <a:ext cx="101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</a:t>
              </a:r>
              <a:r>
                <a:rPr lang="fr-FR" sz="1400" err="1">
                  <a:solidFill>
                    <a:schemeClr val="bg1"/>
                  </a:solidFill>
                </a:rPr>
                <a:t>logout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1147DBA3-E965-F019-CDF2-BA9AFF32A3B2}"/>
              </a:ext>
            </a:extLst>
          </p:cNvPr>
          <p:cNvSpPr txBox="1"/>
          <p:nvPr/>
        </p:nvSpPr>
        <p:spPr>
          <a:xfrm>
            <a:off x="1146767" y="2013790"/>
            <a:ext cx="3433779" cy="900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1CD9A10-517E-4F2E-AFDE-5CEE6E62AA4D}"/>
              </a:ext>
            </a:extLst>
          </p:cNvPr>
          <p:cNvSpPr>
            <a:spLocks noChangeAspect="1"/>
          </p:cNvSpPr>
          <p:nvPr/>
        </p:nvSpPr>
        <p:spPr>
          <a:xfrm>
            <a:off x="1269507" y="2085065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54D7433-9A40-129D-031C-E795D903FF50}"/>
              </a:ext>
            </a:extLst>
          </p:cNvPr>
          <p:cNvSpPr>
            <a:spLocks noChangeAspect="1"/>
          </p:cNvSpPr>
          <p:nvPr/>
        </p:nvSpPr>
        <p:spPr>
          <a:xfrm>
            <a:off x="1464245" y="2085432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4E08D87-1538-050F-144F-88657DB14E26}"/>
              </a:ext>
            </a:extLst>
          </p:cNvPr>
          <p:cNvSpPr>
            <a:spLocks noChangeAspect="1"/>
          </p:cNvSpPr>
          <p:nvPr/>
        </p:nvSpPr>
        <p:spPr>
          <a:xfrm>
            <a:off x="1659663" y="2085000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3D56861-A2D8-B65E-D3E3-2E081AD66304}"/>
              </a:ext>
            </a:extLst>
          </p:cNvPr>
          <p:cNvSpPr txBox="1"/>
          <p:nvPr/>
        </p:nvSpPr>
        <p:spPr>
          <a:xfrm>
            <a:off x="1227792" y="2249430"/>
            <a:ext cx="3352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checkout feat/login</a:t>
            </a:r>
          </a:p>
          <a:p>
            <a:r>
              <a:rPr lang="fr-FR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pull</a:t>
            </a:r>
            <a:endParaRPr lang="fr-FR" sz="18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B78E27D-38D8-7726-735A-76EB7859FF39}"/>
              </a:ext>
            </a:extLst>
          </p:cNvPr>
          <p:cNvSpPr/>
          <p:nvPr/>
        </p:nvSpPr>
        <p:spPr>
          <a:xfrm>
            <a:off x="2831157" y="5689603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6438677-B22E-6170-08DE-49E5B030D15A}"/>
              </a:ext>
            </a:extLst>
          </p:cNvPr>
          <p:cNvSpPr/>
          <p:nvPr/>
        </p:nvSpPr>
        <p:spPr>
          <a:xfrm>
            <a:off x="6954127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981ABD1E-CE1A-465D-B207-ABEB21803054}"/>
              </a:ext>
            </a:extLst>
          </p:cNvPr>
          <p:cNvSpPr/>
          <p:nvPr/>
        </p:nvSpPr>
        <p:spPr>
          <a:xfrm>
            <a:off x="6995724" y="5261876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rgbClr val="FF5F55"/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9BDA0513-0631-7924-9AEF-05A048D5F862}"/>
              </a:ext>
            </a:extLst>
          </p:cNvPr>
          <p:cNvSpPr txBox="1"/>
          <p:nvPr/>
        </p:nvSpPr>
        <p:spPr>
          <a:xfrm>
            <a:off x="7067815" y="5261309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D2E8E019-5C68-6C57-BE61-4426BD2817AD}"/>
              </a:ext>
            </a:extLst>
          </p:cNvPr>
          <p:cNvGrpSpPr/>
          <p:nvPr/>
        </p:nvGrpSpPr>
        <p:grpSpPr>
          <a:xfrm>
            <a:off x="9866040" y="5251656"/>
            <a:ext cx="1136134" cy="319581"/>
            <a:chOff x="1093266" y="5700256"/>
            <a:chExt cx="1136134" cy="319581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8B94352C-45F1-70BB-8C66-55DBD54CB7CA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FF5F55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B62F310-7A71-2088-AC36-CBEE20BD0EAF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99D83AEA-AD66-1864-E3D9-F5FD888757DF}"/>
              </a:ext>
            </a:extLst>
          </p:cNvPr>
          <p:cNvCxnSpPr>
            <a:cxnSpLocks/>
            <a:stCxn id="50" idx="2"/>
          </p:cNvCxnSpPr>
          <p:nvPr/>
        </p:nvCxnSpPr>
        <p:spPr>
          <a:xfrm flipH="1" flipV="1">
            <a:off x="7726754" y="4791822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654F1227-9CC0-1030-1B3D-1AEC8C0BC227}"/>
              </a:ext>
            </a:extLst>
          </p:cNvPr>
          <p:cNvSpPr/>
          <p:nvPr/>
        </p:nvSpPr>
        <p:spPr>
          <a:xfrm>
            <a:off x="8478901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209F1B-4C0E-E464-BF24-6521E4DCCBC1}"/>
              </a:ext>
            </a:extLst>
          </p:cNvPr>
          <p:cNvSpPr/>
          <p:nvPr/>
        </p:nvSpPr>
        <p:spPr>
          <a:xfrm>
            <a:off x="8520498" y="5731828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2A2AD6F-47A0-079A-B918-C3219B87E369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7731669" y="4838859"/>
            <a:ext cx="788829" cy="124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FE9C9E3-67F0-0191-11DA-3940AA98047F}"/>
              </a:ext>
            </a:extLst>
          </p:cNvPr>
          <p:cNvGrpSpPr/>
          <p:nvPr/>
        </p:nvGrpSpPr>
        <p:grpSpPr>
          <a:xfrm>
            <a:off x="8276675" y="6483917"/>
            <a:ext cx="1327730" cy="319581"/>
            <a:chOff x="1093266" y="5700256"/>
            <a:chExt cx="1136134" cy="319581"/>
          </a:xfrm>
        </p:grpSpPr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A3E24B89-83AC-6103-A733-6244C23D5109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FF5F55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D1B7B674-9BAF-76DE-26BF-52BE85C86E83}"/>
                </a:ext>
              </a:extLst>
            </p:cNvPr>
            <p:cNvSpPr txBox="1"/>
            <p:nvPr/>
          </p:nvSpPr>
          <p:spPr>
            <a:xfrm>
              <a:off x="1171268" y="5712060"/>
              <a:ext cx="1019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</a:t>
              </a:r>
              <a:r>
                <a:rPr lang="fr-FR" sz="1400" err="1">
                  <a:solidFill>
                    <a:schemeClr val="bg1"/>
                  </a:solidFill>
                </a:rPr>
                <a:t>logout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sp>
        <p:nvSpPr>
          <p:cNvPr id="29" name="Ellipse 28">
            <a:extLst>
              <a:ext uri="{FF2B5EF4-FFF2-40B4-BE49-F238E27FC236}">
                <a16:creationId xmlns:a16="http://schemas.microsoft.com/office/drawing/2014/main" id="{96BFE41E-4FE6-5947-8C53-107423AA20B5}"/>
              </a:ext>
            </a:extLst>
          </p:cNvPr>
          <p:cNvSpPr/>
          <p:nvPr/>
        </p:nvSpPr>
        <p:spPr>
          <a:xfrm>
            <a:off x="2863656" y="3320132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7AABBFD-6342-DC4A-081E-79ECDE40EA5C}"/>
              </a:ext>
            </a:extLst>
          </p:cNvPr>
          <p:cNvGrpSpPr/>
          <p:nvPr/>
        </p:nvGrpSpPr>
        <p:grpSpPr>
          <a:xfrm>
            <a:off x="2587543" y="6459189"/>
            <a:ext cx="1520883" cy="319581"/>
            <a:chOff x="1093266" y="5700256"/>
            <a:chExt cx="1301414" cy="319581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3807350-2C0C-F226-0DD7-948E38504E59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92A453A-1A44-4621-6399-4AF4D13EE303}"/>
                </a:ext>
              </a:extLst>
            </p:cNvPr>
            <p:cNvSpPr txBox="1"/>
            <p:nvPr/>
          </p:nvSpPr>
          <p:spPr>
            <a:xfrm>
              <a:off x="1171268" y="5712060"/>
              <a:ext cx="1223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</a:t>
              </a:r>
              <a:r>
                <a:rPr lang="fr-FR" sz="1400" err="1">
                  <a:solidFill>
                    <a:schemeClr val="bg1"/>
                  </a:solidFill>
                </a:rPr>
                <a:t>signup</a:t>
              </a:r>
              <a:endParaRPr lang="fr-FR" sz="1400">
                <a:solidFill>
                  <a:schemeClr val="bg1"/>
                </a:solidFill>
              </a:endParaRPr>
            </a:p>
          </p:txBody>
        </p:sp>
      </p:grp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209D86A-A9D1-6A21-27FA-C93596962DE2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2042328" y="3672087"/>
            <a:ext cx="821328" cy="1019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4C95562B-E7B1-63F9-7615-9AD73A00F337}"/>
              </a:ext>
            </a:extLst>
          </p:cNvPr>
          <p:cNvCxnSpPr>
            <a:cxnSpLocks/>
          </p:cNvCxnSpPr>
          <p:nvPr/>
        </p:nvCxnSpPr>
        <p:spPr>
          <a:xfrm flipH="1" flipV="1">
            <a:off x="2042328" y="4913832"/>
            <a:ext cx="788829" cy="1127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D4959A5-5B34-7B93-B3A4-4187D7455E76}"/>
              </a:ext>
            </a:extLst>
          </p:cNvPr>
          <p:cNvCxnSpPr>
            <a:cxnSpLocks/>
          </p:cNvCxnSpPr>
          <p:nvPr/>
        </p:nvCxnSpPr>
        <p:spPr>
          <a:xfrm flipH="1" flipV="1">
            <a:off x="9249490" y="4816541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Ellipse 33">
            <a:extLst>
              <a:ext uri="{FF2B5EF4-FFF2-40B4-BE49-F238E27FC236}">
                <a16:creationId xmlns:a16="http://schemas.microsoft.com/office/drawing/2014/main" id="{CDEEDCA2-D6AB-8548-DF16-374BB8CB2825}"/>
              </a:ext>
            </a:extLst>
          </p:cNvPr>
          <p:cNvSpPr/>
          <p:nvPr/>
        </p:nvSpPr>
        <p:spPr>
          <a:xfrm>
            <a:off x="10001637" y="4486904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748D2B76-940E-6C67-58FB-EDBAF8A026C3}"/>
              </a:ext>
            </a:extLst>
          </p:cNvPr>
          <p:cNvCxnSpPr>
            <a:cxnSpLocks/>
          </p:cNvCxnSpPr>
          <p:nvPr/>
        </p:nvCxnSpPr>
        <p:spPr>
          <a:xfrm flipH="1" flipV="1">
            <a:off x="3581657" y="4794228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B4F05426-841F-0044-D1B0-2FDD728CE13E}"/>
              </a:ext>
            </a:extLst>
          </p:cNvPr>
          <p:cNvSpPr/>
          <p:nvPr/>
        </p:nvSpPr>
        <p:spPr>
          <a:xfrm>
            <a:off x="4327338" y="4447085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26C93F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06DFAB6-3598-09DA-0663-8C608095CA1A}"/>
              </a:ext>
            </a:extLst>
          </p:cNvPr>
          <p:cNvGrpSpPr/>
          <p:nvPr/>
        </p:nvGrpSpPr>
        <p:grpSpPr>
          <a:xfrm>
            <a:off x="4150767" y="5241278"/>
            <a:ext cx="1136134" cy="319581"/>
            <a:chOff x="1093266" y="5700256"/>
            <a:chExt cx="1136134" cy="319581"/>
          </a:xfrm>
        </p:grpSpPr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1A7CAD45-7DEF-A9D0-ADC4-F1C38EA30B3F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26C93F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C039F36A-5392-E784-F36B-31F5087ABDDE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sp>
        <p:nvSpPr>
          <p:cNvPr id="56" name="ZoneTexte 55">
            <a:extLst>
              <a:ext uri="{FF2B5EF4-FFF2-40B4-BE49-F238E27FC236}">
                <a16:creationId xmlns:a16="http://schemas.microsoft.com/office/drawing/2014/main" id="{B88C5C8F-AC7C-73CF-BB1C-C0EE8ADF1283}"/>
              </a:ext>
            </a:extLst>
          </p:cNvPr>
          <p:cNvSpPr txBox="1"/>
          <p:nvPr/>
        </p:nvSpPr>
        <p:spPr>
          <a:xfrm>
            <a:off x="2794475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00D1D749-4F9C-8E8D-3D9F-2B16B1DEEC06}"/>
              </a:ext>
            </a:extLst>
          </p:cNvPr>
          <p:cNvSpPr txBox="1"/>
          <p:nvPr/>
        </p:nvSpPr>
        <p:spPr>
          <a:xfrm>
            <a:off x="8509272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3ADA303-A0EC-9C96-2233-2B195E1C9E8A}"/>
              </a:ext>
            </a:extLst>
          </p:cNvPr>
          <p:cNvSpPr txBox="1"/>
          <p:nvPr/>
        </p:nvSpPr>
        <p:spPr>
          <a:xfrm>
            <a:off x="2837483" y="5817653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err="1"/>
              <a:t>signup</a:t>
            </a:r>
            <a:r>
              <a:rPr lang="fr-FR" sz="1100"/>
              <a:t> page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A86C98D-FFAD-7303-4AE5-0A0BF0640BD8}"/>
              </a:ext>
            </a:extLst>
          </p:cNvPr>
          <p:cNvSpPr txBox="1"/>
          <p:nvPr/>
        </p:nvSpPr>
        <p:spPr>
          <a:xfrm>
            <a:off x="2854514" y="3450278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err="1"/>
              <a:t>logout</a:t>
            </a:r>
            <a:endParaRPr lang="fr-FR" sz="1100"/>
          </a:p>
          <a:p>
            <a:pPr algn="ctr"/>
            <a:r>
              <a:rPr lang="fr-FR" sz="1100"/>
              <a:t>page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4EF7ED04-2618-1DCE-1E55-CF7AD8C898CD}"/>
              </a:ext>
            </a:extLst>
          </p:cNvPr>
          <p:cNvSpPr txBox="1"/>
          <p:nvPr/>
        </p:nvSpPr>
        <p:spPr>
          <a:xfrm>
            <a:off x="8527261" y="5868339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err="1"/>
              <a:t>logout</a:t>
            </a:r>
            <a:endParaRPr lang="fr-FR" sz="1100"/>
          </a:p>
          <a:p>
            <a:pPr algn="ctr"/>
            <a:r>
              <a:rPr lang="fr-FR" sz="1100"/>
              <a:t>page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D256A9D-16A8-06EB-5514-357FC20E90D1}"/>
              </a:ext>
            </a:extLst>
          </p:cNvPr>
          <p:cNvSpPr txBox="1"/>
          <p:nvPr/>
        </p:nvSpPr>
        <p:spPr>
          <a:xfrm>
            <a:off x="4348238" y="4564262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new commit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2ECD437-D514-C6D0-8C41-D1ECBA8C23D8}"/>
              </a:ext>
            </a:extLst>
          </p:cNvPr>
          <p:cNvSpPr txBox="1"/>
          <p:nvPr/>
        </p:nvSpPr>
        <p:spPr>
          <a:xfrm>
            <a:off x="10024994" y="4574905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new commit</a:t>
            </a:r>
          </a:p>
        </p:txBody>
      </p:sp>
    </p:spTree>
    <p:extLst>
      <p:ext uri="{BB962C8B-B14F-4D97-AF65-F5344CB8AC3E}">
        <p14:creationId xmlns:p14="http://schemas.microsoft.com/office/powerpoint/2010/main" val="1144966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9EA12-5415-9EDD-D43F-DADF1B14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1AECA5-ACC5-8918-52F8-A00A98F36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b="1"/>
              <a:t>Point sur git rebase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2E1832-234E-F728-9E56-AD144891D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180AB6B-8465-CD95-2C07-14FE2216AC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49EF8EC-17A0-3C0E-08F9-5B14C317B8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2020425"/>
          </a:xfrm>
        </p:spPr>
        <p:txBody>
          <a:bodyPr/>
          <a:lstStyle/>
          <a:p>
            <a:pPr marL="0" indent="0" rtl="0" fontAlgn="base">
              <a:buNone/>
            </a:pPr>
            <a:r>
              <a:rPr lang="fr-FR" sz="1600" b="0" i="0" u="none" strike="noStrike">
                <a:solidFill>
                  <a:srgbClr val="141718"/>
                </a:solidFill>
                <a:effectLst/>
                <a:cs typeface="Poppins" pitchFamily="2" charset="77"/>
              </a:rPr>
              <a:t>Lorsque votre repository local a divergé de celui en </a:t>
            </a:r>
            <a:r>
              <a:rPr lang="fr-FR" sz="1600" b="0" i="0" u="none" strike="noStrike" err="1">
                <a:solidFill>
                  <a:srgbClr val="141718"/>
                </a:solidFill>
                <a:effectLst/>
                <a:cs typeface="Poppins" pitchFamily="2" charset="77"/>
              </a:rPr>
              <a:t>remote</a:t>
            </a:r>
            <a:r>
              <a:rPr lang="fr-FR" sz="1600" b="0" i="0" u="none" strike="noStrike">
                <a:solidFill>
                  <a:srgbClr val="141718"/>
                </a:solidFill>
                <a:effectLst/>
                <a:cs typeface="Poppins" pitchFamily="2" charset="77"/>
              </a:rPr>
              <a:t>, il est parfois nécessaire d’effectuer un rebase afin de récupérer les modifications.</a:t>
            </a:r>
          </a:p>
          <a:p>
            <a:pPr marL="0" indent="0" rtl="0" fontAlgn="base">
              <a:buNone/>
            </a:pPr>
            <a:endParaRPr lang="fr-FR" sz="1600" b="0" i="0" u="none" strike="noStrike">
              <a:solidFill>
                <a:srgbClr val="141718"/>
              </a:solidFill>
              <a:effectLst/>
              <a:cs typeface="Poppins" pitchFamily="2" charset="77"/>
            </a:endParaRPr>
          </a:p>
          <a:p>
            <a:pPr marL="0" indent="0" rtl="0" fontAlgn="base">
              <a:buNone/>
            </a:pP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Des </a:t>
            </a:r>
            <a:r>
              <a:rPr lang="fr-FR" sz="1600" err="1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commits</a:t>
            </a: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 peuvent générer des conflits quand ils modifient les </a:t>
            </a:r>
            <a:r>
              <a:rPr lang="fr-FR" sz="1600" b="1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mêmes lignes de code ou fichiers de manière différente </a:t>
            </a: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dans leurs branches respectives. </a:t>
            </a:r>
          </a:p>
          <a:p>
            <a:pPr marL="0" indent="0" rtl="0" fontAlgn="base">
              <a:buNone/>
            </a:pPr>
            <a:endParaRPr lang="fr-FR" sz="1600">
              <a:solidFill>
                <a:srgbClr val="141718"/>
              </a:solidFill>
              <a:latin typeface="Poppins" pitchFamily="2" charset="77"/>
              <a:cs typeface="Poppins" pitchFamily="2" charset="77"/>
            </a:endParaRPr>
          </a:p>
          <a:p>
            <a:pPr marL="0" indent="0" rtl="0" fontAlgn="base">
              <a:buNone/>
            </a:pP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Ces conflits doivent être résolus manuellement pour intégrer correctement les modifications.</a:t>
            </a:r>
          </a:p>
          <a:p>
            <a:pPr marL="0" indent="0" rtl="0" fontAlgn="base">
              <a:buNone/>
            </a:pPr>
            <a:endParaRPr lang="en-US" sz="1100" b="0" i="0">
              <a:solidFill>
                <a:srgbClr val="141718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l" rtl="0" fontAlgn="base">
              <a:buNone/>
            </a:pPr>
            <a:r>
              <a:rPr lang="en-US" sz="1600" b="0" i="0">
                <a:solidFill>
                  <a:srgbClr val="141718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sz="1100" b="0" i="0">
              <a:solidFill>
                <a:srgbClr val="141718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CA8C1DE-3409-934F-5411-58AE4203C771}"/>
              </a:ext>
            </a:extLst>
          </p:cNvPr>
          <p:cNvSpPr/>
          <p:nvPr/>
        </p:nvSpPr>
        <p:spPr>
          <a:xfrm>
            <a:off x="1266824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92A344C9-6B07-284B-4242-BF33A02C8336}"/>
              </a:ext>
            </a:extLst>
          </p:cNvPr>
          <p:cNvCxnSpPr>
            <a:cxnSpLocks/>
          </p:cNvCxnSpPr>
          <p:nvPr/>
        </p:nvCxnSpPr>
        <p:spPr>
          <a:xfrm>
            <a:off x="6335632" y="4020682"/>
            <a:ext cx="0" cy="241505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9AC6FE14-C648-CAB2-0410-FB0D08B8F3B3}"/>
              </a:ext>
            </a:extLst>
          </p:cNvPr>
          <p:cNvSpPr txBox="1"/>
          <p:nvPr/>
        </p:nvSpPr>
        <p:spPr>
          <a:xfrm>
            <a:off x="2653191" y="37767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Local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D4ECCF27-50F5-43FC-6AA0-5A74D95F2005}"/>
              </a:ext>
            </a:extLst>
          </p:cNvPr>
          <p:cNvSpPr txBox="1"/>
          <p:nvPr/>
        </p:nvSpPr>
        <p:spPr>
          <a:xfrm>
            <a:off x="7967899" y="38360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Remote</a:t>
            </a:r>
            <a:endParaRPr lang="fr-FR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1958C6B1-ABF9-4646-98B4-72013C286939}"/>
              </a:ext>
            </a:extLst>
          </p:cNvPr>
          <p:cNvGrpSpPr/>
          <p:nvPr/>
        </p:nvGrpSpPr>
        <p:grpSpPr>
          <a:xfrm>
            <a:off x="2614160" y="5271306"/>
            <a:ext cx="1136134" cy="319581"/>
            <a:chOff x="1093266" y="5700256"/>
            <a:chExt cx="1136134" cy="319581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72883E7E-E586-308E-81B4-5C9A75B60089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26C93F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71C9DD9B-2C8F-A7CD-3CA8-261BF3DAECD8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EB417E0E-AAAA-8490-34A1-5F3276916B07}"/>
              </a:ext>
            </a:extLst>
          </p:cNvPr>
          <p:cNvSpPr/>
          <p:nvPr/>
        </p:nvSpPr>
        <p:spPr>
          <a:xfrm>
            <a:off x="1266824" y="5261309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18DB06AD-CC38-6559-C33D-EE412FF9B987}"/>
              </a:ext>
            </a:extLst>
          </p:cNvPr>
          <p:cNvSpPr txBox="1"/>
          <p:nvPr/>
        </p:nvSpPr>
        <p:spPr>
          <a:xfrm>
            <a:off x="1338969" y="527130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24D215AB-FDD8-2712-E86D-C9FE637C752C}"/>
              </a:ext>
            </a:extLst>
          </p:cNvPr>
          <p:cNvCxnSpPr>
            <a:cxnSpLocks/>
            <a:stCxn id="93" idx="2"/>
            <a:endCxn id="83" idx="6"/>
          </p:cNvCxnSpPr>
          <p:nvPr/>
        </p:nvCxnSpPr>
        <p:spPr>
          <a:xfrm flipH="1" flipV="1">
            <a:off x="2042328" y="4796634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Ellipse 92">
            <a:extLst>
              <a:ext uri="{FF2B5EF4-FFF2-40B4-BE49-F238E27FC236}">
                <a16:creationId xmlns:a16="http://schemas.microsoft.com/office/drawing/2014/main" id="{B3223ECB-BA9A-4E3F-9C81-48CDB4B2D19E}"/>
              </a:ext>
            </a:extLst>
          </p:cNvPr>
          <p:cNvSpPr/>
          <p:nvPr/>
        </p:nvSpPr>
        <p:spPr>
          <a:xfrm>
            <a:off x="2794475" y="4449491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26C93F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CF6BE078-B0A5-0D58-CF24-81B9849DE7F7}"/>
              </a:ext>
            </a:extLst>
          </p:cNvPr>
          <p:cNvSpPr/>
          <p:nvPr/>
        </p:nvSpPr>
        <p:spPr>
          <a:xfrm>
            <a:off x="6954127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1E5E4C33-9F20-64CC-4681-BF5744FEE43C}"/>
              </a:ext>
            </a:extLst>
          </p:cNvPr>
          <p:cNvGrpSpPr/>
          <p:nvPr/>
        </p:nvGrpSpPr>
        <p:grpSpPr>
          <a:xfrm>
            <a:off x="8505065" y="5253381"/>
            <a:ext cx="775504" cy="324199"/>
            <a:chOff x="6995724" y="5261876"/>
            <a:chExt cx="775504" cy="324199"/>
          </a:xfrm>
        </p:grpSpPr>
        <p:sp>
          <p:nvSpPr>
            <p:cNvPr id="100" name="Rectangle : coins arrondis 99">
              <a:extLst>
                <a:ext uri="{FF2B5EF4-FFF2-40B4-BE49-F238E27FC236}">
                  <a16:creationId xmlns:a16="http://schemas.microsoft.com/office/drawing/2014/main" id="{387BA106-F0FE-AB81-2540-C89FDBDD7392}"/>
                </a:ext>
              </a:extLst>
            </p:cNvPr>
            <p:cNvSpPr/>
            <p:nvPr/>
          </p:nvSpPr>
          <p:spPr>
            <a:xfrm>
              <a:off x="6995724" y="5261876"/>
              <a:ext cx="775504" cy="308344"/>
            </a:xfrm>
            <a:custGeom>
              <a:avLst/>
              <a:gdLst>
                <a:gd name="csX0" fmla="*/ 0 w 775504"/>
                <a:gd name="csY0" fmla="*/ 154172 h 308344"/>
                <a:gd name="csX1" fmla="*/ 154172 w 775504"/>
                <a:gd name="csY1" fmla="*/ 0 h 308344"/>
                <a:gd name="csX2" fmla="*/ 621332 w 775504"/>
                <a:gd name="csY2" fmla="*/ 0 h 308344"/>
                <a:gd name="csX3" fmla="*/ 775504 w 775504"/>
                <a:gd name="csY3" fmla="*/ 154172 h 308344"/>
                <a:gd name="csX4" fmla="*/ 775504 w 775504"/>
                <a:gd name="csY4" fmla="*/ 154172 h 308344"/>
                <a:gd name="csX5" fmla="*/ 621332 w 775504"/>
                <a:gd name="csY5" fmla="*/ 308344 h 308344"/>
                <a:gd name="csX6" fmla="*/ 154172 w 775504"/>
                <a:gd name="csY6" fmla="*/ 308344 h 308344"/>
                <a:gd name="csX7" fmla="*/ 0 w 775504"/>
                <a:gd name="csY7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775504" h="308344" fill="none" extrusionOk="0">
                  <a:moveTo>
                    <a:pt x="0" y="154172"/>
                  </a:moveTo>
                  <a:cubicBezTo>
                    <a:pt x="-5619" y="76834"/>
                    <a:pt x="83333" y="8010"/>
                    <a:pt x="154172" y="0"/>
                  </a:cubicBezTo>
                  <a:cubicBezTo>
                    <a:pt x="250675" y="5609"/>
                    <a:pt x="525130" y="10755"/>
                    <a:pt x="621332" y="0"/>
                  </a:cubicBezTo>
                  <a:cubicBezTo>
                    <a:pt x="710305" y="-10493"/>
                    <a:pt x="781657" y="88137"/>
                    <a:pt x="775504" y="154172"/>
                  </a:cubicBezTo>
                  <a:lnTo>
                    <a:pt x="775504" y="154172"/>
                  </a:lnTo>
                  <a:cubicBezTo>
                    <a:pt x="782821" y="232089"/>
                    <a:pt x="709356" y="306489"/>
                    <a:pt x="621332" y="308344"/>
                  </a:cubicBezTo>
                  <a:cubicBezTo>
                    <a:pt x="395393" y="299651"/>
                    <a:pt x="343926" y="293141"/>
                    <a:pt x="154172" y="308344"/>
                  </a:cubicBezTo>
                  <a:cubicBezTo>
                    <a:pt x="61985" y="309500"/>
                    <a:pt x="-8085" y="233740"/>
                    <a:pt x="0" y="154172"/>
                  </a:cubicBezTo>
                  <a:close/>
                </a:path>
                <a:path w="77550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65161" y="13"/>
                    <a:pt x="463286" y="863"/>
                    <a:pt x="621332" y="0"/>
                  </a:cubicBezTo>
                  <a:cubicBezTo>
                    <a:pt x="697209" y="-7051"/>
                    <a:pt x="772978" y="74209"/>
                    <a:pt x="775504" y="154172"/>
                  </a:cubicBezTo>
                  <a:lnTo>
                    <a:pt x="775504" y="154172"/>
                  </a:lnTo>
                  <a:cubicBezTo>
                    <a:pt x="775732" y="257156"/>
                    <a:pt x="701176" y="291264"/>
                    <a:pt x="621332" y="308344"/>
                  </a:cubicBezTo>
                  <a:cubicBezTo>
                    <a:pt x="427639" y="328083"/>
                    <a:pt x="247890" y="320945"/>
                    <a:pt x="154172" y="308344"/>
                  </a:cubicBezTo>
                  <a:cubicBezTo>
                    <a:pt x="57731" y="318977"/>
                    <a:pt x="-444" y="235084"/>
                    <a:pt x="0" y="154172"/>
                  </a:cubicBezTo>
                  <a:close/>
                </a:path>
              </a:pathLst>
            </a:custGeom>
            <a:solidFill>
              <a:srgbClr val="FF5F55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1226F4C8-CB94-3BD8-C735-80C092A205F8}"/>
                </a:ext>
              </a:extLst>
            </p:cNvPr>
            <p:cNvSpPr txBox="1"/>
            <p:nvPr/>
          </p:nvSpPr>
          <p:spPr>
            <a:xfrm>
              <a:off x="7067815" y="5278298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>
                  <a:solidFill>
                    <a:schemeClr val="bg1"/>
                  </a:solidFill>
                </a:rPr>
                <a:t>main</a:t>
              </a:r>
            </a:p>
          </p:txBody>
        </p:sp>
      </p:grp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81345D7A-4CBA-2263-4469-99C474F70727}"/>
              </a:ext>
            </a:extLst>
          </p:cNvPr>
          <p:cNvCxnSpPr>
            <a:cxnSpLocks/>
            <a:stCxn id="106" idx="2"/>
          </p:cNvCxnSpPr>
          <p:nvPr/>
        </p:nvCxnSpPr>
        <p:spPr>
          <a:xfrm flipH="1" flipV="1">
            <a:off x="7726754" y="4791822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Ellipse 105">
            <a:extLst>
              <a:ext uri="{FF2B5EF4-FFF2-40B4-BE49-F238E27FC236}">
                <a16:creationId xmlns:a16="http://schemas.microsoft.com/office/drawing/2014/main" id="{D6C257FD-E442-E7B7-B404-E12845E6D88C}"/>
              </a:ext>
            </a:extLst>
          </p:cNvPr>
          <p:cNvSpPr/>
          <p:nvPr/>
        </p:nvSpPr>
        <p:spPr>
          <a:xfrm>
            <a:off x="8478901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14A5896C-38B9-84C3-C424-E6BFEE53CC7F}"/>
              </a:ext>
            </a:extLst>
          </p:cNvPr>
          <p:cNvSpPr txBox="1"/>
          <p:nvPr/>
        </p:nvSpPr>
        <p:spPr>
          <a:xfrm>
            <a:off x="2794475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AF67BD3-3A2B-FE39-7E79-220D2ACAF0BE}"/>
              </a:ext>
            </a:extLst>
          </p:cNvPr>
          <p:cNvSpPr txBox="1"/>
          <p:nvPr/>
        </p:nvSpPr>
        <p:spPr>
          <a:xfrm>
            <a:off x="8509272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other commit</a:t>
            </a:r>
          </a:p>
        </p:txBody>
      </p:sp>
    </p:spTree>
    <p:extLst>
      <p:ext uri="{BB962C8B-B14F-4D97-AF65-F5344CB8AC3E}">
        <p14:creationId xmlns:p14="http://schemas.microsoft.com/office/powerpoint/2010/main" val="3511094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6EC67-F5DC-3016-E177-58B489E5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8C92DF-AE8E-650C-0861-C2608B82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b="1"/>
              <a:t>1</a:t>
            </a:r>
            <a:r>
              <a:rPr lang="fr-FR" sz="3200" b="1" baseline="30000"/>
              <a:t>er</a:t>
            </a:r>
            <a:r>
              <a:rPr lang="fr-FR" sz="3200" b="1"/>
              <a:t> cas : pas de conflits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18E585-C355-7D57-AB18-B9ACF12EC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D430614-0E36-4149-C910-0E171F458C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E931CC2E-4A28-887C-3C90-407E28B0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1203278"/>
          </a:xfrm>
        </p:spPr>
        <p:txBody>
          <a:bodyPr/>
          <a:lstStyle/>
          <a:p>
            <a:pPr marL="0" indent="0" rtl="0" fontAlgn="base">
              <a:buNone/>
            </a:pPr>
            <a:r>
              <a:rPr lang="fr-FR" sz="1600">
                <a:solidFill>
                  <a:srgbClr val="141718"/>
                </a:solidFill>
                <a:cs typeface="Poppins" pitchFamily="2" charset="77"/>
              </a:rPr>
              <a:t>L</a:t>
            </a:r>
            <a:r>
              <a:rPr lang="fr-FR" sz="1600" b="0" i="0" u="none" strike="noStrike">
                <a:solidFill>
                  <a:srgbClr val="141718"/>
                </a:solidFill>
                <a:effectLst/>
                <a:cs typeface="Poppins" pitchFamily="2" charset="77"/>
              </a:rPr>
              <a:t>es </a:t>
            </a:r>
            <a:r>
              <a:rPr lang="fr-FR" sz="1600" b="0" i="0" u="none" strike="noStrike" err="1">
                <a:solidFill>
                  <a:srgbClr val="141718"/>
                </a:solidFill>
                <a:effectLst/>
                <a:cs typeface="Poppins" pitchFamily="2" charset="77"/>
              </a:rPr>
              <a:t>commits</a:t>
            </a:r>
            <a:r>
              <a:rPr lang="fr-FR" sz="1600" b="0" i="0" u="none" strike="noStrike">
                <a:solidFill>
                  <a:srgbClr val="141718"/>
                </a:solidFill>
                <a:effectLst/>
                <a:cs typeface="Poppins" pitchFamily="2" charset="77"/>
              </a:rPr>
              <a:t> ne génèrent pas de conflits :</a:t>
            </a:r>
          </a:p>
          <a:p>
            <a:pPr marL="0" indent="0" rtl="0" fontAlgn="base">
              <a:buNone/>
            </a:pP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	</a:t>
            </a:r>
          </a:p>
          <a:p>
            <a:pPr marL="0" indent="0" rtl="0" fontAlgn="base">
              <a:buNone/>
            </a:pPr>
            <a:r>
              <a:rPr lang="fr-FR" sz="1600" b="0" i="0">
                <a:solidFill>
                  <a:srgbClr val="141718"/>
                </a:solidFill>
                <a:effectLst/>
                <a:latin typeface="Poppins" pitchFamily="2" charset="77"/>
                <a:cs typeface="Poppins" pitchFamily="2" charset="77"/>
              </a:rPr>
              <a:t>E</a:t>
            </a: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xemple : Le commit  "</a:t>
            </a:r>
            <a:r>
              <a:rPr lang="fr-FR" sz="1600" i="1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login page" </a:t>
            </a: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touche au fichier </a:t>
            </a:r>
            <a:r>
              <a:rPr lang="fr-FR" sz="1600" err="1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login.js</a:t>
            </a: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 alors que le commit "</a:t>
            </a:r>
            <a:r>
              <a:rPr lang="fr-FR" sz="1600" i="1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other commit" </a:t>
            </a: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touche au fichier </a:t>
            </a:r>
            <a:r>
              <a:rPr lang="fr-FR" sz="1600" err="1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other.js</a:t>
            </a:r>
            <a:endParaRPr lang="fr-FR" sz="1600">
              <a:solidFill>
                <a:srgbClr val="141718"/>
              </a:solidFill>
              <a:latin typeface="Poppins" pitchFamily="2" charset="77"/>
              <a:cs typeface="Poppins" pitchFamily="2" charset="77"/>
            </a:endParaRPr>
          </a:p>
          <a:p>
            <a:pPr marL="0" indent="0" rtl="0" fontAlgn="base">
              <a:buNone/>
            </a:pPr>
            <a:r>
              <a:rPr lang="en-US" sz="1100" i="1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1600" b="0" i="0">
                <a:solidFill>
                  <a:srgbClr val="141718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sz="1100" b="0" i="0">
              <a:solidFill>
                <a:srgbClr val="141718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4AE6E59D-18F8-09F8-AC50-41FA6DA94847}"/>
              </a:ext>
            </a:extLst>
          </p:cNvPr>
          <p:cNvSpPr/>
          <p:nvPr/>
        </p:nvSpPr>
        <p:spPr>
          <a:xfrm>
            <a:off x="1266824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F584367E-36F4-DC9A-DF43-74117E829842}"/>
              </a:ext>
            </a:extLst>
          </p:cNvPr>
          <p:cNvCxnSpPr>
            <a:cxnSpLocks/>
          </p:cNvCxnSpPr>
          <p:nvPr/>
        </p:nvCxnSpPr>
        <p:spPr>
          <a:xfrm>
            <a:off x="6335632" y="4020682"/>
            <a:ext cx="0" cy="241505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49185F45-4AB5-E8D9-8422-E26F4B14338A}"/>
              </a:ext>
            </a:extLst>
          </p:cNvPr>
          <p:cNvSpPr txBox="1"/>
          <p:nvPr/>
        </p:nvSpPr>
        <p:spPr>
          <a:xfrm>
            <a:off x="2653191" y="37767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Local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4BB98D19-8D49-973A-2F18-0B1F485555FD}"/>
              </a:ext>
            </a:extLst>
          </p:cNvPr>
          <p:cNvSpPr txBox="1"/>
          <p:nvPr/>
        </p:nvSpPr>
        <p:spPr>
          <a:xfrm>
            <a:off x="7967899" y="38360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Remote</a:t>
            </a:r>
            <a:endParaRPr lang="fr-FR"/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8DB87314-51A8-844F-8577-E3A2353970E3}"/>
              </a:ext>
            </a:extLst>
          </p:cNvPr>
          <p:cNvSpPr/>
          <p:nvPr/>
        </p:nvSpPr>
        <p:spPr>
          <a:xfrm>
            <a:off x="1266824" y="5261309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57CF1031-CC0D-5081-E423-4BFA76747BCF}"/>
              </a:ext>
            </a:extLst>
          </p:cNvPr>
          <p:cNvSpPr txBox="1"/>
          <p:nvPr/>
        </p:nvSpPr>
        <p:spPr>
          <a:xfrm>
            <a:off x="1338969" y="527130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1ABD152F-5800-0561-98B5-B55E981DD83F}"/>
              </a:ext>
            </a:extLst>
          </p:cNvPr>
          <p:cNvCxnSpPr>
            <a:cxnSpLocks/>
            <a:stCxn id="93" idx="2"/>
            <a:endCxn id="83" idx="6"/>
          </p:cNvCxnSpPr>
          <p:nvPr/>
        </p:nvCxnSpPr>
        <p:spPr>
          <a:xfrm flipH="1" flipV="1">
            <a:off x="2042328" y="4796634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Ellipse 92">
            <a:extLst>
              <a:ext uri="{FF2B5EF4-FFF2-40B4-BE49-F238E27FC236}">
                <a16:creationId xmlns:a16="http://schemas.microsoft.com/office/drawing/2014/main" id="{1EB89456-36EA-946D-ED83-59DD7316BE62}"/>
              </a:ext>
            </a:extLst>
          </p:cNvPr>
          <p:cNvSpPr/>
          <p:nvPr/>
        </p:nvSpPr>
        <p:spPr>
          <a:xfrm>
            <a:off x="2794475" y="4449491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7B9ED5A9-634B-517B-E2F1-4235AC465690}"/>
              </a:ext>
            </a:extLst>
          </p:cNvPr>
          <p:cNvSpPr/>
          <p:nvPr/>
        </p:nvSpPr>
        <p:spPr>
          <a:xfrm>
            <a:off x="6954127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AEC13A9F-B036-E83B-C2AB-271D4CC77821}"/>
              </a:ext>
            </a:extLst>
          </p:cNvPr>
          <p:cNvGrpSpPr/>
          <p:nvPr/>
        </p:nvGrpSpPr>
        <p:grpSpPr>
          <a:xfrm>
            <a:off x="8505065" y="5253381"/>
            <a:ext cx="775504" cy="324199"/>
            <a:chOff x="6995724" y="5261876"/>
            <a:chExt cx="775504" cy="324199"/>
          </a:xfrm>
        </p:grpSpPr>
        <p:sp>
          <p:nvSpPr>
            <p:cNvPr id="100" name="Rectangle : coins arrondis 99">
              <a:extLst>
                <a:ext uri="{FF2B5EF4-FFF2-40B4-BE49-F238E27FC236}">
                  <a16:creationId xmlns:a16="http://schemas.microsoft.com/office/drawing/2014/main" id="{F08075B5-7331-B145-78EF-4C93F0A88043}"/>
                </a:ext>
              </a:extLst>
            </p:cNvPr>
            <p:cNvSpPr/>
            <p:nvPr/>
          </p:nvSpPr>
          <p:spPr>
            <a:xfrm>
              <a:off x="6995724" y="5261876"/>
              <a:ext cx="775504" cy="308344"/>
            </a:xfrm>
            <a:custGeom>
              <a:avLst/>
              <a:gdLst>
                <a:gd name="csX0" fmla="*/ 0 w 775504"/>
                <a:gd name="csY0" fmla="*/ 154172 h 308344"/>
                <a:gd name="csX1" fmla="*/ 154172 w 775504"/>
                <a:gd name="csY1" fmla="*/ 0 h 308344"/>
                <a:gd name="csX2" fmla="*/ 621332 w 775504"/>
                <a:gd name="csY2" fmla="*/ 0 h 308344"/>
                <a:gd name="csX3" fmla="*/ 775504 w 775504"/>
                <a:gd name="csY3" fmla="*/ 154172 h 308344"/>
                <a:gd name="csX4" fmla="*/ 775504 w 775504"/>
                <a:gd name="csY4" fmla="*/ 154172 h 308344"/>
                <a:gd name="csX5" fmla="*/ 621332 w 775504"/>
                <a:gd name="csY5" fmla="*/ 308344 h 308344"/>
                <a:gd name="csX6" fmla="*/ 154172 w 775504"/>
                <a:gd name="csY6" fmla="*/ 308344 h 308344"/>
                <a:gd name="csX7" fmla="*/ 0 w 775504"/>
                <a:gd name="csY7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775504" h="308344" fill="none" extrusionOk="0">
                  <a:moveTo>
                    <a:pt x="0" y="154172"/>
                  </a:moveTo>
                  <a:cubicBezTo>
                    <a:pt x="-5619" y="76834"/>
                    <a:pt x="83333" y="8010"/>
                    <a:pt x="154172" y="0"/>
                  </a:cubicBezTo>
                  <a:cubicBezTo>
                    <a:pt x="250675" y="5609"/>
                    <a:pt x="525130" y="10755"/>
                    <a:pt x="621332" y="0"/>
                  </a:cubicBezTo>
                  <a:cubicBezTo>
                    <a:pt x="710305" y="-10493"/>
                    <a:pt x="781657" y="88137"/>
                    <a:pt x="775504" y="154172"/>
                  </a:cubicBezTo>
                  <a:lnTo>
                    <a:pt x="775504" y="154172"/>
                  </a:lnTo>
                  <a:cubicBezTo>
                    <a:pt x="782821" y="232089"/>
                    <a:pt x="709356" y="306489"/>
                    <a:pt x="621332" y="308344"/>
                  </a:cubicBezTo>
                  <a:cubicBezTo>
                    <a:pt x="395393" y="299651"/>
                    <a:pt x="343926" y="293141"/>
                    <a:pt x="154172" y="308344"/>
                  </a:cubicBezTo>
                  <a:cubicBezTo>
                    <a:pt x="61985" y="309500"/>
                    <a:pt x="-8085" y="233740"/>
                    <a:pt x="0" y="154172"/>
                  </a:cubicBezTo>
                  <a:close/>
                </a:path>
                <a:path w="77550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65161" y="13"/>
                    <a:pt x="463286" y="863"/>
                    <a:pt x="621332" y="0"/>
                  </a:cubicBezTo>
                  <a:cubicBezTo>
                    <a:pt x="697209" y="-7051"/>
                    <a:pt x="772978" y="74209"/>
                    <a:pt x="775504" y="154172"/>
                  </a:cubicBezTo>
                  <a:lnTo>
                    <a:pt x="775504" y="154172"/>
                  </a:lnTo>
                  <a:cubicBezTo>
                    <a:pt x="775732" y="257156"/>
                    <a:pt x="701176" y="291264"/>
                    <a:pt x="621332" y="308344"/>
                  </a:cubicBezTo>
                  <a:cubicBezTo>
                    <a:pt x="427639" y="328083"/>
                    <a:pt x="247890" y="320945"/>
                    <a:pt x="154172" y="308344"/>
                  </a:cubicBezTo>
                  <a:cubicBezTo>
                    <a:pt x="57731" y="318977"/>
                    <a:pt x="-444" y="235084"/>
                    <a:pt x="0" y="154172"/>
                  </a:cubicBezTo>
                  <a:close/>
                </a:path>
              </a:pathLst>
            </a:custGeom>
            <a:solidFill>
              <a:srgbClr val="FF5F55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6BBA9127-D873-DFF5-F9A1-D82F6BB28B0D}"/>
                </a:ext>
              </a:extLst>
            </p:cNvPr>
            <p:cNvSpPr txBox="1"/>
            <p:nvPr/>
          </p:nvSpPr>
          <p:spPr>
            <a:xfrm>
              <a:off x="7067815" y="5278298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>
                  <a:solidFill>
                    <a:schemeClr val="bg1"/>
                  </a:solidFill>
                </a:rPr>
                <a:t>main</a:t>
              </a:r>
            </a:p>
          </p:txBody>
        </p:sp>
      </p:grp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CE9AB848-F923-34D9-ED99-167E93E66828}"/>
              </a:ext>
            </a:extLst>
          </p:cNvPr>
          <p:cNvCxnSpPr>
            <a:cxnSpLocks/>
            <a:stCxn id="106" idx="2"/>
          </p:cNvCxnSpPr>
          <p:nvPr/>
        </p:nvCxnSpPr>
        <p:spPr>
          <a:xfrm flipH="1" flipV="1">
            <a:off x="7726754" y="4791822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Ellipse 105">
            <a:extLst>
              <a:ext uri="{FF2B5EF4-FFF2-40B4-BE49-F238E27FC236}">
                <a16:creationId xmlns:a16="http://schemas.microsoft.com/office/drawing/2014/main" id="{ED22898E-F53D-F573-C792-B9EDA3352E4F}"/>
              </a:ext>
            </a:extLst>
          </p:cNvPr>
          <p:cNvSpPr/>
          <p:nvPr/>
        </p:nvSpPr>
        <p:spPr>
          <a:xfrm>
            <a:off x="8478901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494F3C37-CE35-3DF6-6C34-D1B4A605C963}"/>
              </a:ext>
            </a:extLst>
          </p:cNvPr>
          <p:cNvSpPr txBox="1"/>
          <p:nvPr/>
        </p:nvSpPr>
        <p:spPr>
          <a:xfrm>
            <a:off x="2794475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other commit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01A93655-C29A-A2F4-C393-3390BF84657C}"/>
              </a:ext>
            </a:extLst>
          </p:cNvPr>
          <p:cNvSpPr txBox="1"/>
          <p:nvPr/>
        </p:nvSpPr>
        <p:spPr>
          <a:xfrm>
            <a:off x="8509272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other commit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E31A6EA-1AD0-2896-EC2E-688D06212DAE}"/>
              </a:ext>
            </a:extLst>
          </p:cNvPr>
          <p:cNvSpPr txBox="1"/>
          <p:nvPr/>
        </p:nvSpPr>
        <p:spPr>
          <a:xfrm>
            <a:off x="1139871" y="2823612"/>
            <a:ext cx="3433779" cy="648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C3512E63-2962-BD1E-7E5C-103AEA258F01}"/>
              </a:ext>
            </a:extLst>
          </p:cNvPr>
          <p:cNvSpPr>
            <a:spLocks noChangeAspect="1"/>
          </p:cNvSpPr>
          <p:nvPr/>
        </p:nvSpPr>
        <p:spPr>
          <a:xfrm>
            <a:off x="1262611" y="2894887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B2E632EB-1F45-1CB8-1C47-7AFC697BD7C4}"/>
              </a:ext>
            </a:extLst>
          </p:cNvPr>
          <p:cNvSpPr>
            <a:spLocks noChangeAspect="1"/>
          </p:cNvSpPr>
          <p:nvPr/>
        </p:nvSpPr>
        <p:spPr>
          <a:xfrm>
            <a:off x="1457349" y="2895254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0FCC9EF8-9C5B-9EEE-DAB1-34714B0772D9}"/>
              </a:ext>
            </a:extLst>
          </p:cNvPr>
          <p:cNvSpPr>
            <a:spLocks noChangeAspect="1"/>
          </p:cNvSpPr>
          <p:nvPr/>
        </p:nvSpPr>
        <p:spPr>
          <a:xfrm>
            <a:off x="1652767" y="2894822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CB05112C-E78A-C7C2-ED52-6113D33BFE06}"/>
              </a:ext>
            </a:extLst>
          </p:cNvPr>
          <p:cNvSpPr txBox="1"/>
          <p:nvPr/>
        </p:nvSpPr>
        <p:spPr>
          <a:xfrm>
            <a:off x="1220896" y="3059252"/>
            <a:ext cx="3352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rebase main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2C8293A2-BD65-9644-65FF-63617CB35E58}"/>
              </a:ext>
            </a:extLst>
          </p:cNvPr>
          <p:cNvGrpSpPr/>
          <p:nvPr/>
        </p:nvGrpSpPr>
        <p:grpSpPr>
          <a:xfrm>
            <a:off x="4158236" y="5266494"/>
            <a:ext cx="1136134" cy="319581"/>
            <a:chOff x="1093266" y="5700256"/>
            <a:chExt cx="1136134" cy="319581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CA93D14-3E34-F961-E6BF-9DBDE21AAA7E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26C93F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51B02CC-1642-99D0-9A5A-EE066B9CFC94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EB73404D-A839-6AA3-7B02-8CD5B8462A56}"/>
              </a:ext>
            </a:extLst>
          </p:cNvPr>
          <p:cNvSpPr/>
          <p:nvPr/>
        </p:nvSpPr>
        <p:spPr>
          <a:xfrm>
            <a:off x="4338551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26C93F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DDC990C-0CA6-2258-CE86-749DC6C24EAA}"/>
              </a:ext>
            </a:extLst>
          </p:cNvPr>
          <p:cNvSpPr txBox="1"/>
          <p:nvPr/>
        </p:nvSpPr>
        <p:spPr>
          <a:xfrm>
            <a:off x="4338551" y="4576378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F36F695-5BAE-801D-71B5-1DBEB9C47186}"/>
              </a:ext>
            </a:extLst>
          </p:cNvPr>
          <p:cNvCxnSpPr>
            <a:cxnSpLocks/>
          </p:cNvCxnSpPr>
          <p:nvPr/>
        </p:nvCxnSpPr>
        <p:spPr>
          <a:xfrm flipH="1" flipV="1">
            <a:off x="3562520" y="4798893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AD2E6C8-D756-E7CD-92EF-ED7AA242F45B}"/>
              </a:ext>
            </a:extLst>
          </p:cNvPr>
          <p:cNvSpPr txBox="1"/>
          <p:nvPr/>
        </p:nvSpPr>
        <p:spPr>
          <a:xfrm>
            <a:off x="4051066" y="4057540"/>
            <a:ext cx="1420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/>
              <a:t>Le hash du commit change</a:t>
            </a:r>
          </a:p>
        </p:txBody>
      </p:sp>
    </p:spTree>
    <p:extLst>
      <p:ext uri="{BB962C8B-B14F-4D97-AF65-F5344CB8AC3E}">
        <p14:creationId xmlns:p14="http://schemas.microsoft.com/office/powerpoint/2010/main" val="4147796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78DD5-E395-53A9-DE42-BEC9FF44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0AF1AE-3C02-0723-A273-9355E3CAC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A9C2ACD-1ECE-290A-8A2D-256057FE64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CAEBEC5E-77D8-10F6-43F8-8FD06575A51E}"/>
              </a:ext>
            </a:extLst>
          </p:cNvPr>
          <p:cNvSpPr/>
          <p:nvPr/>
        </p:nvSpPr>
        <p:spPr>
          <a:xfrm>
            <a:off x="1266824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34456839-82F9-1D07-8A1F-5E98A0467044}"/>
              </a:ext>
            </a:extLst>
          </p:cNvPr>
          <p:cNvCxnSpPr>
            <a:cxnSpLocks/>
          </p:cNvCxnSpPr>
          <p:nvPr/>
        </p:nvCxnSpPr>
        <p:spPr>
          <a:xfrm>
            <a:off x="6335632" y="4020682"/>
            <a:ext cx="0" cy="241505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196F8B9A-4DF0-D793-20EB-182C5339C0D7}"/>
              </a:ext>
            </a:extLst>
          </p:cNvPr>
          <p:cNvSpPr txBox="1"/>
          <p:nvPr/>
        </p:nvSpPr>
        <p:spPr>
          <a:xfrm>
            <a:off x="2653191" y="37767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Local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8AA4F3A1-52E1-DCF2-8A88-B0913F5D8443}"/>
              </a:ext>
            </a:extLst>
          </p:cNvPr>
          <p:cNvSpPr txBox="1"/>
          <p:nvPr/>
        </p:nvSpPr>
        <p:spPr>
          <a:xfrm>
            <a:off x="7967899" y="3836016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err="1"/>
              <a:t>Remote</a:t>
            </a:r>
            <a:endParaRPr lang="fr-FR"/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1E179A88-2135-A1DF-86D0-36531F73F4C3}"/>
              </a:ext>
            </a:extLst>
          </p:cNvPr>
          <p:cNvGrpSpPr/>
          <p:nvPr/>
        </p:nvGrpSpPr>
        <p:grpSpPr>
          <a:xfrm>
            <a:off x="2614160" y="5271306"/>
            <a:ext cx="1136134" cy="319581"/>
            <a:chOff x="1093266" y="5700256"/>
            <a:chExt cx="1136134" cy="319581"/>
          </a:xfrm>
        </p:grpSpPr>
        <p:sp>
          <p:nvSpPr>
            <p:cNvPr id="88" name="Rectangle : coins arrondis 87">
              <a:extLst>
                <a:ext uri="{FF2B5EF4-FFF2-40B4-BE49-F238E27FC236}">
                  <a16:creationId xmlns:a16="http://schemas.microsoft.com/office/drawing/2014/main" id="{0CC146A6-2A05-D43D-DA5E-CD71ACFF4CC0}"/>
                </a:ext>
              </a:extLst>
            </p:cNvPr>
            <p:cNvSpPr/>
            <p:nvPr/>
          </p:nvSpPr>
          <p:spPr>
            <a:xfrm>
              <a:off x="1093266" y="5700256"/>
              <a:ext cx="1136134" cy="308344"/>
            </a:xfrm>
            <a:custGeom>
              <a:avLst/>
              <a:gdLst>
                <a:gd name="csX0" fmla="*/ 0 w 1136134"/>
                <a:gd name="csY0" fmla="*/ 154172 h 308344"/>
                <a:gd name="csX1" fmla="*/ 154172 w 1136134"/>
                <a:gd name="csY1" fmla="*/ 0 h 308344"/>
                <a:gd name="csX2" fmla="*/ 568067 w 1136134"/>
                <a:gd name="csY2" fmla="*/ 0 h 308344"/>
                <a:gd name="csX3" fmla="*/ 981962 w 1136134"/>
                <a:gd name="csY3" fmla="*/ 0 h 308344"/>
                <a:gd name="csX4" fmla="*/ 1136134 w 1136134"/>
                <a:gd name="csY4" fmla="*/ 154172 h 308344"/>
                <a:gd name="csX5" fmla="*/ 1136134 w 1136134"/>
                <a:gd name="csY5" fmla="*/ 154172 h 308344"/>
                <a:gd name="csX6" fmla="*/ 981962 w 1136134"/>
                <a:gd name="csY6" fmla="*/ 308344 h 308344"/>
                <a:gd name="csX7" fmla="*/ 559789 w 1136134"/>
                <a:gd name="csY7" fmla="*/ 308344 h 308344"/>
                <a:gd name="csX8" fmla="*/ 154172 w 1136134"/>
                <a:gd name="csY8" fmla="*/ 308344 h 308344"/>
                <a:gd name="csX9" fmla="*/ 0 w 1136134"/>
                <a:gd name="csY9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</a:cxnLst>
              <a:rect l="l" t="t" r="r" b="b"/>
              <a:pathLst>
                <a:path w="1136134" h="308344" fill="none" extrusionOk="0">
                  <a:moveTo>
                    <a:pt x="0" y="154172"/>
                  </a:moveTo>
                  <a:cubicBezTo>
                    <a:pt x="-2111" y="68684"/>
                    <a:pt x="82220" y="10791"/>
                    <a:pt x="154172" y="0"/>
                  </a:cubicBezTo>
                  <a:cubicBezTo>
                    <a:pt x="312545" y="18669"/>
                    <a:pt x="434678" y="-15598"/>
                    <a:pt x="568067" y="0"/>
                  </a:cubicBezTo>
                  <a:cubicBezTo>
                    <a:pt x="701457" y="15598"/>
                    <a:pt x="824503" y="-16795"/>
                    <a:pt x="981962" y="0"/>
                  </a:cubicBezTo>
                  <a:cubicBezTo>
                    <a:pt x="1080857" y="-12037"/>
                    <a:pt x="1139843" y="51579"/>
                    <a:pt x="1136134" y="154172"/>
                  </a:cubicBezTo>
                  <a:lnTo>
                    <a:pt x="1136134" y="154172"/>
                  </a:lnTo>
                  <a:cubicBezTo>
                    <a:pt x="1129094" y="240475"/>
                    <a:pt x="1059024" y="302765"/>
                    <a:pt x="981962" y="308344"/>
                  </a:cubicBezTo>
                  <a:cubicBezTo>
                    <a:pt x="799358" y="299768"/>
                    <a:pt x="749213" y="313626"/>
                    <a:pt x="559789" y="308344"/>
                  </a:cubicBezTo>
                  <a:cubicBezTo>
                    <a:pt x="370365" y="303062"/>
                    <a:pt x="335836" y="290649"/>
                    <a:pt x="154172" y="308344"/>
                  </a:cubicBezTo>
                  <a:cubicBezTo>
                    <a:pt x="62541" y="319938"/>
                    <a:pt x="16773" y="251783"/>
                    <a:pt x="0" y="154172"/>
                  </a:cubicBezTo>
                  <a:close/>
                </a:path>
                <a:path w="113613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93689" y="8384"/>
                    <a:pt x="480288" y="-2431"/>
                    <a:pt x="584623" y="0"/>
                  </a:cubicBezTo>
                  <a:cubicBezTo>
                    <a:pt x="688958" y="2431"/>
                    <a:pt x="850818" y="-15339"/>
                    <a:pt x="981962" y="0"/>
                  </a:cubicBezTo>
                  <a:cubicBezTo>
                    <a:pt x="1051707" y="-8427"/>
                    <a:pt x="1155102" y="78088"/>
                    <a:pt x="1136134" y="154172"/>
                  </a:cubicBezTo>
                  <a:lnTo>
                    <a:pt x="1136134" y="154172"/>
                  </a:lnTo>
                  <a:cubicBezTo>
                    <a:pt x="1149921" y="240955"/>
                    <a:pt x="1075004" y="292096"/>
                    <a:pt x="981962" y="308344"/>
                  </a:cubicBezTo>
                  <a:cubicBezTo>
                    <a:pt x="870530" y="319148"/>
                    <a:pt x="684317" y="290931"/>
                    <a:pt x="584623" y="308344"/>
                  </a:cubicBezTo>
                  <a:cubicBezTo>
                    <a:pt x="484929" y="325757"/>
                    <a:pt x="333404" y="328668"/>
                    <a:pt x="154172" y="308344"/>
                  </a:cubicBezTo>
                  <a:cubicBezTo>
                    <a:pt x="83333" y="316354"/>
                    <a:pt x="10324" y="241801"/>
                    <a:pt x="0" y="154172"/>
                  </a:cubicBezTo>
                  <a:close/>
                </a:path>
              </a:pathLst>
            </a:custGeom>
            <a:solidFill>
              <a:srgbClr val="26C93F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06EC4C84-A96A-530B-E883-BCFC5C90D91C}"/>
                </a:ext>
              </a:extLst>
            </p:cNvPr>
            <p:cNvSpPr txBox="1"/>
            <p:nvPr/>
          </p:nvSpPr>
          <p:spPr>
            <a:xfrm>
              <a:off x="1171268" y="5712060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>
                  <a:solidFill>
                    <a:schemeClr val="bg1"/>
                  </a:solidFill>
                </a:rPr>
                <a:t>feat/login</a:t>
              </a:r>
            </a:p>
          </p:txBody>
        </p:sp>
      </p:grp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3819002A-E0C6-F013-6B71-A924B79252C3}"/>
              </a:ext>
            </a:extLst>
          </p:cNvPr>
          <p:cNvSpPr/>
          <p:nvPr/>
        </p:nvSpPr>
        <p:spPr>
          <a:xfrm>
            <a:off x="1266824" y="5261309"/>
            <a:ext cx="775504" cy="308344"/>
          </a:xfrm>
          <a:custGeom>
            <a:avLst/>
            <a:gdLst>
              <a:gd name="csX0" fmla="*/ 0 w 775504"/>
              <a:gd name="csY0" fmla="*/ 154172 h 308344"/>
              <a:gd name="csX1" fmla="*/ 154172 w 775504"/>
              <a:gd name="csY1" fmla="*/ 0 h 308344"/>
              <a:gd name="csX2" fmla="*/ 621332 w 775504"/>
              <a:gd name="csY2" fmla="*/ 0 h 308344"/>
              <a:gd name="csX3" fmla="*/ 775504 w 775504"/>
              <a:gd name="csY3" fmla="*/ 154172 h 308344"/>
              <a:gd name="csX4" fmla="*/ 775504 w 775504"/>
              <a:gd name="csY4" fmla="*/ 154172 h 308344"/>
              <a:gd name="csX5" fmla="*/ 621332 w 775504"/>
              <a:gd name="csY5" fmla="*/ 308344 h 308344"/>
              <a:gd name="csX6" fmla="*/ 154172 w 775504"/>
              <a:gd name="csY6" fmla="*/ 308344 h 308344"/>
              <a:gd name="csX7" fmla="*/ 0 w 775504"/>
              <a:gd name="csY7" fmla="*/ 154172 h 308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775504" h="308344" fill="none" extrusionOk="0">
                <a:moveTo>
                  <a:pt x="0" y="154172"/>
                </a:moveTo>
                <a:cubicBezTo>
                  <a:pt x="-5619" y="76834"/>
                  <a:pt x="83333" y="8010"/>
                  <a:pt x="154172" y="0"/>
                </a:cubicBezTo>
                <a:cubicBezTo>
                  <a:pt x="250675" y="5609"/>
                  <a:pt x="525130" y="10755"/>
                  <a:pt x="621332" y="0"/>
                </a:cubicBezTo>
                <a:cubicBezTo>
                  <a:pt x="710305" y="-10493"/>
                  <a:pt x="781657" y="88137"/>
                  <a:pt x="775504" y="154172"/>
                </a:cubicBezTo>
                <a:lnTo>
                  <a:pt x="775504" y="154172"/>
                </a:lnTo>
                <a:cubicBezTo>
                  <a:pt x="782821" y="232089"/>
                  <a:pt x="709356" y="306489"/>
                  <a:pt x="621332" y="308344"/>
                </a:cubicBezTo>
                <a:cubicBezTo>
                  <a:pt x="395393" y="299651"/>
                  <a:pt x="343926" y="293141"/>
                  <a:pt x="154172" y="308344"/>
                </a:cubicBezTo>
                <a:cubicBezTo>
                  <a:pt x="61985" y="309500"/>
                  <a:pt x="-8085" y="233740"/>
                  <a:pt x="0" y="154172"/>
                </a:cubicBezTo>
                <a:close/>
              </a:path>
              <a:path w="775504" h="308344" stroke="0" extrusionOk="0">
                <a:moveTo>
                  <a:pt x="0" y="154172"/>
                </a:moveTo>
                <a:cubicBezTo>
                  <a:pt x="-15450" y="59495"/>
                  <a:pt x="64801" y="1585"/>
                  <a:pt x="154172" y="0"/>
                </a:cubicBezTo>
                <a:cubicBezTo>
                  <a:pt x="265161" y="13"/>
                  <a:pt x="463286" y="863"/>
                  <a:pt x="621332" y="0"/>
                </a:cubicBezTo>
                <a:cubicBezTo>
                  <a:pt x="697209" y="-7051"/>
                  <a:pt x="772978" y="74209"/>
                  <a:pt x="775504" y="154172"/>
                </a:cubicBezTo>
                <a:lnTo>
                  <a:pt x="775504" y="154172"/>
                </a:lnTo>
                <a:cubicBezTo>
                  <a:pt x="775732" y="257156"/>
                  <a:pt x="701176" y="291264"/>
                  <a:pt x="621332" y="308344"/>
                </a:cubicBezTo>
                <a:cubicBezTo>
                  <a:pt x="427639" y="328083"/>
                  <a:pt x="247890" y="320945"/>
                  <a:pt x="154172" y="308344"/>
                </a:cubicBezTo>
                <a:cubicBezTo>
                  <a:pt x="57731" y="318977"/>
                  <a:pt x="-444" y="235084"/>
                  <a:pt x="0" y="15417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6937B494-B99B-4ED4-D2C9-63F5B19DDA45}"/>
              </a:ext>
            </a:extLst>
          </p:cNvPr>
          <p:cNvSpPr txBox="1"/>
          <p:nvPr/>
        </p:nvSpPr>
        <p:spPr>
          <a:xfrm>
            <a:off x="1338969" y="527130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main</a:t>
            </a:r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26C14536-3670-AE38-1F46-7F71ACD4357E}"/>
              </a:ext>
            </a:extLst>
          </p:cNvPr>
          <p:cNvCxnSpPr>
            <a:cxnSpLocks/>
            <a:stCxn id="93" idx="2"/>
            <a:endCxn id="83" idx="6"/>
          </p:cNvCxnSpPr>
          <p:nvPr/>
        </p:nvCxnSpPr>
        <p:spPr>
          <a:xfrm flipH="1" flipV="1">
            <a:off x="2042328" y="4796634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Ellipse 92">
            <a:extLst>
              <a:ext uri="{FF2B5EF4-FFF2-40B4-BE49-F238E27FC236}">
                <a16:creationId xmlns:a16="http://schemas.microsoft.com/office/drawing/2014/main" id="{F9FA9A70-2F85-48F3-BC1D-25C3D9FC9912}"/>
              </a:ext>
            </a:extLst>
          </p:cNvPr>
          <p:cNvSpPr/>
          <p:nvPr/>
        </p:nvSpPr>
        <p:spPr>
          <a:xfrm>
            <a:off x="2794475" y="4449491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26C93F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7D099C0F-B881-1E25-70F1-A7D60BC37358}"/>
              </a:ext>
            </a:extLst>
          </p:cNvPr>
          <p:cNvSpPr/>
          <p:nvPr/>
        </p:nvSpPr>
        <p:spPr>
          <a:xfrm>
            <a:off x="6954127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DFA989C3-1A3A-0046-91B6-436B0EE5A401}"/>
              </a:ext>
            </a:extLst>
          </p:cNvPr>
          <p:cNvGrpSpPr/>
          <p:nvPr/>
        </p:nvGrpSpPr>
        <p:grpSpPr>
          <a:xfrm>
            <a:off x="8505065" y="5253381"/>
            <a:ext cx="775504" cy="324199"/>
            <a:chOff x="6995724" y="5261876"/>
            <a:chExt cx="775504" cy="324199"/>
          </a:xfrm>
        </p:grpSpPr>
        <p:sp>
          <p:nvSpPr>
            <p:cNvPr id="100" name="Rectangle : coins arrondis 99">
              <a:extLst>
                <a:ext uri="{FF2B5EF4-FFF2-40B4-BE49-F238E27FC236}">
                  <a16:creationId xmlns:a16="http://schemas.microsoft.com/office/drawing/2014/main" id="{7EFF5746-96B6-F4F9-827E-8AB1F2E47469}"/>
                </a:ext>
              </a:extLst>
            </p:cNvPr>
            <p:cNvSpPr/>
            <p:nvPr/>
          </p:nvSpPr>
          <p:spPr>
            <a:xfrm>
              <a:off x="6995724" y="5261876"/>
              <a:ext cx="775504" cy="308344"/>
            </a:xfrm>
            <a:custGeom>
              <a:avLst/>
              <a:gdLst>
                <a:gd name="csX0" fmla="*/ 0 w 775504"/>
                <a:gd name="csY0" fmla="*/ 154172 h 308344"/>
                <a:gd name="csX1" fmla="*/ 154172 w 775504"/>
                <a:gd name="csY1" fmla="*/ 0 h 308344"/>
                <a:gd name="csX2" fmla="*/ 621332 w 775504"/>
                <a:gd name="csY2" fmla="*/ 0 h 308344"/>
                <a:gd name="csX3" fmla="*/ 775504 w 775504"/>
                <a:gd name="csY3" fmla="*/ 154172 h 308344"/>
                <a:gd name="csX4" fmla="*/ 775504 w 775504"/>
                <a:gd name="csY4" fmla="*/ 154172 h 308344"/>
                <a:gd name="csX5" fmla="*/ 621332 w 775504"/>
                <a:gd name="csY5" fmla="*/ 308344 h 308344"/>
                <a:gd name="csX6" fmla="*/ 154172 w 775504"/>
                <a:gd name="csY6" fmla="*/ 308344 h 308344"/>
                <a:gd name="csX7" fmla="*/ 0 w 775504"/>
                <a:gd name="csY7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775504" h="308344" fill="none" extrusionOk="0">
                  <a:moveTo>
                    <a:pt x="0" y="154172"/>
                  </a:moveTo>
                  <a:cubicBezTo>
                    <a:pt x="-5619" y="76834"/>
                    <a:pt x="83333" y="8010"/>
                    <a:pt x="154172" y="0"/>
                  </a:cubicBezTo>
                  <a:cubicBezTo>
                    <a:pt x="250675" y="5609"/>
                    <a:pt x="525130" y="10755"/>
                    <a:pt x="621332" y="0"/>
                  </a:cubicBezTo>
                  <a:cubicBezTo>
                    <a:pt x="710305" y="-10493"/>
                    <a:pt x="781657" y="88137"/>
                    <a:pt x="775504" y="154172"/>
                  </a:cubicBezTo>
                  <a:lnTo>
                    <a:pt x="775504" y="154172"/>
                  </a:lnTo>
                  <a:cubicBezTo>
                    <a:pt x="782821" y="232089"/>
                    <a:pt x="709356" y="306489"/>
                    <a:pt x="621332" y="308344"/>
                  </a:cubicBezTo>
                  <a:cubicBezTo>
                    <a:pt x="395393" y="299651"/>
                    <a:pt x="343926" y="293141"/>
                    <a:pt x="154172" y="308344"/>
                  </a:cubicBezTo>
                  <a:cubicBezTo>
                    <a:pt x="61985" y="309500"/>
                    <a:pt x="-8085" y="233740"/>
                    <a:pt x="0" y="154172"/>
                  </a:cubicBezTo>
                  <a:close/>
                </a:path>
                <a:path w="77550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65161" y="13"/>
                    <a:pt x="463286" y="863"/>
                    <a:pt x="621332" y="0"/>
                  </a:cubicBezTo>
                  <a:cubicBezTo>
                    <a:pt x="697209" y="-7051"/>
                    <a:pt x="772978" y="74209"/>
                    <a:pt x="775504" y="154172"/>
                  </a:cubicBezTo>
                  <a:lnTo>
                    <a:pt x="775504" y="154172"/>
                  </a:lnTo>
                  <a:cubicBezTo>
                    <a:pt x="775732" y="257156"/>
                    <a:pt x="701176" y="291264"/>
                    <a:pt x="621332" y="308344"/>
                  </a:cubicBezTo>
                  <a:cubicBezTo>
                    <a:pt x="427639" y="328083"/>
                    <a:pt x="247890" y="320945"/>
                    <a:pt x="154172" y="308344"/>
                  </a:cubicBezTo>
                  <a:cubicBezTo>
                    <a:pt x="57731" y="318977"/>
                    <a:pt x="-444" y="235084"/>
                    <a:pt x="0" y="154172"/>
                  </a:cubicBezTo>
                  <a:close/>
                </a:path>
              </a:pathLst>
            </a:custGeom>
            <a:solidFill>
              <a:srgbClr val="FF5F55"/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1" name="ZoneTexte 100">
              <a:extLst>
                <a:ext uri="{FF2B5EF4-FFF2-40B4-BE49-F238E27FC236}">
                  <a16:creationId xmlns:a16="http://schemas.microsoft.com/office/drawing/2014/main" id="{1A60A1CA-3F1B-F333-9234-B7D3AF4E32D9}"/>
                </a:ext>
              </a:extLst>
            </p:cNvPr>
            <p:cNvSpPr txBox="1"/>
            <p:nvPr/>
          </p:nvSpPr>
          <p:spPr>
            <a:xfrm>
              <a:off x="7067815" y="5278298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>
                  <a:solidFill>
                    <a:schemeClr val="bg1"/>
                  </a:solidFill>
                </a:rPr>
                <a:t>main</a:t>
              </a:r>
            </a:p>
          </p:txBody>
        </p:sp>
      </p:grp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3A8449DD-715A-B49A-6DBB-4B9612CD0304}"/>
              </a:ext>
            </a:extLst>
          </p:cNvPr>
          <p:cNvCxnSpPr>
            <a:cxnSpLocks/>
            <a:stCxn id="106" idx="2"/>
          </p:cNvCxnSpPr>
          <p:nvPr/>
        </p:nvCxnSpPr>
        <p:spPr>
          <a:xfrm flipH="1" flipV="1">
            <a:off x="7726754" y="4791822"/>
            <a:ext cx="752147" cy="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Ellipse 105">
            <a:extLst>
              <a:ext uri="{FF2B5EF4-FFF2-40B4-BE49-F238E27FC236}">
                <a16:creationId xmlns:a16="http://schemas.microsoft.com/office/drawing/2014/main" id="{1DBA1285-0F34-29B6-37C7-F893FFC3302C}"/>
              </a:ext>
            </a:extLst>
          </p:cNvPr>
          <p:cNvSpPr/>
          <p:nvPr/>
        </p:nvSpPr>
        <p:spPr>
          <a:xfrm>
            <a:off x="8478901" y="4444679"/>
            <a:ext cx="775504" cy="703910"/>
          </a:xfrm>
          <a:custGeom>
            <a:avLst/>
            <a:gdLst>
              <a:gd name="csX0" fmla="*/ 0 w 775504"/>
              <a:gd name="csY0" fmla="*/ 351955 h 703910"/>
              <a:gd name="csX1" fmla="*/ 387752 w 775504"/>
              <a:gd name="csY1" fmla="*/ 0 h 703910"/>
              <a:gd name="csX2" fmla="*/ 775504 w 775504"/>
              <a:gd name="csY2" fmla="*/ 351955 h 703910"/>
              <a:gd name="csX3" fmla="*/ 387752 w 775504"/>
              <a:gd name="csY3" fmla="*/ 703910 h 703910"/>
              <a:gd name="csX4" fmla="*/ 0 w 775504"/>
              <a:gd name="csY4" fmla="*/ 351955 h 703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5504" h="703910" fill="none" extrusionOk="0">
                <a:moveTo>
                  <a:pt x="0" y="351955"/>
                </a:moveTo>
                <a:cubicBezTo>
                  <a:pt x="29813" y="161113"/>
                  <a:pt x="177129" y="-7259"/>
                  <a:pt x="387752" y="0"/>
                </a:cubicBezTo>
                <a:cubicBezTo>
                  <a:pt x="568272" y="-5150"/>
                  <a:pt x="766978" y="165603"/>
                  <a:pt x="775504" y="351955"/>
                </a:cubicBezTo>
                <a:cubicBezTo>
                  <a:pt x="771943" y="512376"/>
                  <a:pt x="582063" y="731481"/>
                  <a:pt x="387752" y="703910"/>
                </a:cubicBezTo>
                <a:cubicBezTo>
                  <a:pt x="187950" y="711943"/>
                  <a:pt x="30544" y="553678"/>
                  <a:pt x="0" y="351955"/>
                </a:cubicBezTo>
                <a:close/>
              </a:path>
              <a:path w="775504" h="703910" stroke="0" extrusionOk="0">
                <a:moveTo>
                  <a:pt x="0" y="351955"/>
                </a:moveTo>
                <a:cubicBezTo>
                  <a:pt x="-7458" y="152976"/>
                  <a:pt x="136318" y="13993"/>
                  <a:pt x="387752" y="0"/>
                </a:cubicBezTo>
                <a:cubicBezTo>
                  <a:pt x="628210" y="5538"/>
                  <a:pt x="742334" y="158631"/>
                  <a:pt x="775504" y="351955"/>
                </a:cubicBezTo>
                <a:cubicBezTo>
                  <a:pt x="756425" y="564965"/>
                  <a:pt x="597828" y="726427"/>
                  <a:pt x="387752" y="703910"/>
                </a:cubicBezTo>
                <a:cubicBezTo>
                  <a:pt x="164648" y="699011"/>
                  <a:pt x="21832" y="556765"/>
                  <a:pt x="0" y="351955"/>
                </a:cubicBezTo>
                <a:close/>
              </a:path>
            </a:pathLst>
          </a:custGeom>
          <a:pattFill prst="openDmnd">
            <a:fgClr>
              <a:srgbClr val="FF5F55"/>
            </a:fgClr>
            <a:bgClr>
              <a:schemeClr val="bg1"/>
            </a:bgClr>
          </a:patt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A8DB91E9-526C-8593-4AD4-4EB4F841C4D4}"/>
              </a:ext>
            </a:extLst>
          </p:cNvPr>
          <p:cNvSpPr txBox="1"/>
          <p:nvPr/>
        </p:nvSpPr>
        <p:spPr>
          <a:xfrm>
            <a:off x="2794475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login page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62D9D3E2-15F7-CDA8-8695-53AE2EA8BFD0}"/>
              </a:ext>
            </a:extLst>
          </p:cNvPr>
          <p:cNvSpPr txBox="1"/>
          <p:nvPr/>
        </p:nvSpPr>
        <p:spPr>
          <a:xfrm>
            <a:off x="8509272" y="4581190"/>
            <a:ext cx="752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other commit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FFD28B7-6DE0-341A-F690-14A11877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2051"/>
            <a:ext cx="9871029" cy="547842"/>
          </a:xfrm>
        </p:spPr>
        <p:txBody>
          <a:bodyPr/>
          <a:lstStyle/>
          <a:p>
            <a:r>
              <a:rPr lang="fr-FR" sz="3200" b="1"/>
              <a:t>2</a:t>
            </a:r>
            <a:r>
              <a:rPr lang="fr-FR" sz="3200" b="1" baseline="30000"/>
              <a:t>ème</a:t>
            </a:r>
            <a:r>
              <a:rPr lang="fr-FR" sz="3200" b="1"/>
              <a:t> cas : Il y a des conflits !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87D680AF-B7BB-0586-FAEE-64602E5074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981679"/>
          </a:xfrm>
        </p:spPr>
        <p:txBody>
          <a:bodyPr/>
          <a:lstStyle/>
          <a:p>
            <a:pPr marL="0" indent="0" rtl="0" fontAlgn="base">
              <a:buNone/>
            </a:pPr>
            <a:r>
              <a:rPr lang="fr-FR" sz="1600">
                <a:solidFill>
                  <a:srgbClr val="141718"/>
                </a:solidFill>
                <a:cs typeface="Poppins" pitchFamily="2" charset="77"/>
              </a:rPr>
              <a:t>L</a:t>
            </a:r>
            <a:r>
              <a:rPr lang="fr-FR" sz="1600" b="0" i="0" u="none" strike="noStrike">
                <a:solidFill>
                  <a:srgbClr val="141718"/>
                </a:solidFill>
                <a:effectLst/>
                <a:cs typeface="Poppins" pitchFamily="2" charset="77"/>
              </a:rPr>
              <a:t>es </a:t>
            </a:r>
            <a:r>
              <a:rPr lang="fr-FR" sz="1600" b="0" i="0" u="none" strike="noStrike" err="1">
                <a:solidFill>
                  <a:srgbClr val="141718"/>
                </a:solidFill>
                <a:effectLst/>
                <a:cs typeface="Poppins" pitchFamily="2" charset="77"/>
              </a:rPr>
              <a:t>commits</a:t>
            </a:r>
            <a:r>
              <a:rPr lang="fr-FR" sz="1600" b="0" i="0" u="none" strike="noStrike">
                <a:solidFill>
                  <a:srgbClr val="141718"/>
                </a:solidFill>
                <a:effectLst/>
                <a:cs typeface="Poppins" pitchFamily="2" charset="77"/>
              </a:rPr>
              <a:t> génèrent un ou plusieurs conflits :</a:t>
            </a:r>
          </a:p>
          <a:p>
            <a:pPr marL="0" indent="0" rtl="0" fontAlgn="base">
              <a:buNone/>
            </a:pP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	</a:t>
            </a:r>
          </a:p>
          <a:p>
            <a:pPr marL="0" indent="0" rtl="0" fontAlgn="base">
              <a:buNone/>
            </a:pPr>
            <a:r>
              <a:rPr lang="fr-FR" sz="1600" b="0" i="0">
                <a:solidFill>
                  <a:srgbClr val="141718"/>
                </a:solidFill>
                <a:effectLst/>
                <a:latin typeface="Poppins" pitchFamily="2" charset="77"/>
                <a:cs typeface="Poppins" pitchFamily="2" charset="77"/>
              </a:rPr>
              <a:t>E</a:t>
            </a: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xemple : Les deux </a:t>
            </a:r>
            <a:r>
              <a:rPr lang="fr-FR" sz="1600" err="1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commits</a:t>
            </a: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 touchent au fichier </a:t>
            </a:r>
            <a:r>
              <a:rPr lang="fr-FR" sz="1600" err="1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MyApplication.java</a:t>
            </a:r>
            <a:endParaRPr lang="fr-FR" sz="1600">
              <a:solidFill>
                <a:srgbClr val="141718"/>
              </a:solidFill>
              <a:latin typeface="Poppins" pitchFamily="2" charset="77"/>
              <a:cs typeface="Poppins" pitchFamily="2" charset="77"/>
            </a:endParaRPr>
          </a:p>
          <a:p>
            <a:pPr marL="0" indent="0" rtl="0" fontAlgn="base">
              <a:buNone/>
            </a:pPr>
            <a:r>
              <a:rPr lang="en-US" sz="1100" i="1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1600" b="0" i="0">
                <a:solidFill>
                  <a:srgbClr val="141718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sz="1100" b="0" i="0">
              <a:solidFill>
                <a:srgbClr val="141718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EA3A270-B3C4-16DD-8DA4-DD77C3E55BE6}"/>
              </a:ext>
            </a:extLst>
          </p:cNvPr>
          <p:cNvSpPr txBox="1"/>
          <p:nvPr/>
        </p:nvSpPr>
        <p:spPr>
          <a:xfrm>
            <a:off x="1139871" y="2823612"/>
            <a:ext cx="3433779" cy="648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4D04D8B-141B-36A8-F8D0-CB3B775760B1}"/>
              </a:ext>
            </a:extLst>
          </p:cNvPr>
          <p:cNvSpPr>
            <a:spLocks noChangeAspect="1"/>
          </p:cNvSpPr>
          <p:nvPr/>
        </p:nvSpPr>
        <p:spPr>
          <a:xfrm>
            <a:off x="1262611" y="2894887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495CDD-0EAD-9133-CF33-15CBC4F6F413}"/>
              </a:ext>
            </a:extLst>
          </p:cNvPr>
          <p:cNvSpPr>
            <a:spLocks noChangeAspect="1"/>
          </p:cNvSpPr>
          <p:nvPr/>
        </p:nvSpPr>
        <p:spPr>
          <a:xfrm>
            <a:off x="1457349" y="2895254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FAD4E7C-0FAB-BB4E-4B1C-70C5C62B9557}"/>
              </a:ext>
            </a:extLst>
          </p:cNvPr>
          <p:cNvSpPr>
            <a:spLocks noChangeAspect="1"/>
          </p:cNvSpPr>
          <p:nvPr/>
        </p:nvSpPr>
        <p:spPr>
          <a:xfrm>
            <a:off x="1652767" y="2894822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298FD15-3800-5263-209C-7F6851ACF869}"/>
              </a:ext>
            </a:extLst>
          </p:cNvPr>
          <p:cNvSpPr txBox="1"/>
          <p:nvPr/>
        </p:nvSpPr>
        <p:spPr>
          <a:xfrm>
            <a:off x="1220896" y="3059252"/>
            <a:ext cx="3352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 git rebase main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BF996B-008F-58C9-5AE3-61219BD47DD8}"/>
              </a:ext>
            </a:extLst>
          </p:cNvPr>
          <p:cNvSpPr txBox="1"/>
          <p:nvPr/>
        </p:nvSpPr>
        <p:spPr>
          <a:xfrm>
            <a:off x="4784621" y="2514014"/>
            <a:ext cx="4992744" cy="1224000"/>
          </a:xfrm>
          <a:prstGeom prst="roundRect">
            <a:avLst>
              <a:gd name="adj" fmla="val 8629"/>
            </a:avLst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FR" sz="1600">
              <a:solidFill>
                <a:srgbClr val="54B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13462C5-16D5-B75B-AB66-9DCC4303B741}"/>
              </a:ext>
            </a:extLst>
          </p:cNvPr>
          <p:cNvSpPr>
            <a:spLocks noChangeAspect="1"/>
          </p:cNvSpPr>
          <p:nvPr/>
        </p:nvSpPr>
        <p:spPr>
          <a:xfrm>
            <a:off x="4907361" y="2585289"/>
            <a:ext cx="144000" cy="144000"/>
          </a:xfrm>
          <a:prstGeom prst="ellipse">
            <a:avLst/>
          </a:prstGeom>
          <a:solidFill>
            <a:srgbClr val="FF5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7D7D9D0-79F9-D72F-375A-7813170DDBB6}"/>
              </a:ext>
            </a:extLst>
          </p:cNvPr>
          <p:cNvSpPr>
            <a:spLocks noChangeAspect="1"/>
          </p:cNvSpPr>
          <p:nvPr/>
        </p:nvSpPr>
        <p:spPr>
          <a:xfrm>
            <a:off x="5102099" y="2585656"/>
            <a:ext cx="144000" cy="144000"/>
          </a:xfrm>
          <a:prstGeom prst="ellipse">
            <a:avLst/>
          </a:prstGeom>
          <a:solidFill>
            <a:srgbClr val="FFBE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ACD5D69-CC25-35EF-73F9-0A1BE8C2ED9E}"/>
              </a:ext>
            </a:extLst>
          </p:cNvPr>
          <p:cNvSpPr>
            <a:spLocks noChangeAspect="1"/>
          </p:cNvSpPr>
          <p:nvPr/>
        </p:nvSpPr>
        <p:spPr>
          <a:xfrm>
            <a:off x="5297517" y="2585224"/>
            <a:ext cx="144000" cy="144000"/>
          </a:xfrm>
          <a:prstGeom prst="ellipse">
            <a:avLst/>
          </a:prstGeom>
          <a:solidFill>
            <a:srgbClr val="26C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DEB6807-C12A-C4E9-210D-C64B7B2F52BA}"/>
              </a:ext>
            </a:extLst>
          </p:cNvPr>
          <p:cNvSpPr txBox="1"/>
          <p:nvPr/>
        </p:nvSpPr>
        <p:spPr>
          <a:xfrm>
            <a:off x="4865645" y="2749654"/>
            <a:ext cx="5678887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Auto-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merging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MyApplication.java</a:t>
            </a:r>
            <a:endParaRPr lang="fr-FR" sz="10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CONFLICT (content): Merge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conflict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MyApplication.java</a:t>
            </a:r>
            <a:endParaRPr lang="fr-FR" sz="10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&lt;commit-hash&gt;... &lt;commit-message&gt;</a:t>
            </a:r>
          </a:p>
          <a:p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conflicts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mark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resolved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endParaRPr lang="fr-FR" sz="10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hint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"git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conflicted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-files&gt;" and </a:t>
            </a:r>
            <a:r>
              <a:rPr lang="fr-FR" sz="105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fr-FR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run "git rebase --continue".</a:t>
            </a:r>
          </a:p>
        </p:txBody>
      </p:sp>
    </p:spTree>
    <p:extLst>
      <p:ext uri="{BB962C8B-B14F-4D97-AF65-F5344CB8AC3E}">
        <p14:creationId xmlns:p14="http://schemas.microsoft.com/office/powerpoint/2010/main" val="108851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2">
            <a:extLst>
              <a:ext uri="{FF2B5EF4-FFF2-40B4-BE49-F238E27FC236}">
                <a16:creationId xmlns:a16="http://schemas.microsoft.com/office/drawing/2014/main" id="{390C7A56-0D09-F631-751B-C2A5F1C79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7" r="12527"/>
          <a:stretch>
            <a:fillRect/>
          </a:stretch>
        </p:blipFill>
        <p:spPr>
          <a:xfrm>
            <a:off x="4320051" y="2688207"/>
            <a:ext cx="2092930" cy="2092783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</p:pic>
      <p:sp>
        <p:nvSpPr>
          <p:cNvPr id="12" name="Espace réservé du texte 34">
            <a:extLst>
              <a:ext uri="{FF2B5EF4-FFF2-40B4-BE49-F238E27FC236}">
                <a16:creationId xmlns:a16="http://schemas.microsoft.com/office/drawing/2014/main" id="{6F481921-037B-4307-3BC1-A1026984768B}"/>
              </a:ext>
            </a:extLst>
          </p:cNvPr>
          <p:cNvSpPr txBox="1">
            <a:spLocks/>
          </p:cNvSpPr>
          <p:nvPr/>
        </p:nvSpPr>
        <p:spPr>
          <a:xfrm>
            <a:off x="4889986" y="3251940"/>
            <a:ext cx="953060" cy="95306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554492" rtl="0" eaLnBrk="1" latinLnBrk="0" hangingPunct="1">
              <a:lnSpc>
                <a:spcPct val="90000"/>
              </a:lnSpc>
              <a:spcBef>
                <a:spcPts val="606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02</a:t>
            </a:r>
          </a:p>
        </p:txBody>
      </p:sp>
      <p:sp>
        <p:nvSpPr>
          <p:cNvPr id="13" name="Espace réservé du texte 38">
            <a:extLst>
              <a:ext uri="{FF2B5EF4-FFF2-40B4-BE49-F238E27FC236}">
                <a16:creationId xmlns:a16="http://schemas.microsoft.com/office/drawing/2014/main" id="{E3312621-6659-7B15-E15F-F4D0DA9E3EB9}"/>
              </a:ext>
            </a:extLst>
          </p:cNvPr>
          <p:cNvSpPr txBox="1">
            <a:spLocks/>
          </p:cNvSpPr>
          <p:nvPr/>
        </p:nvSpPr>
        <p:spPr>
          <a:xfrm>
            <a:off x="7977200" y="3251940"/>
            <a:ext cx="953060" cy="95306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554492" rtl="0" eaLnBrk="1" latinLnBrk="0" hangingPunct="1">
              <a:lnSpc>
                <a:spcPct val="90000"/>
              </a:lnSpc>
              <a:spcBef>
                <a:spcPts val="606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03</a:t>
            </a:r>
          </a:p>
        </p:txBody>
      </p:sp>
      <p:pic>
        <p:nvPicPr>
          <p:cNvPr id="14" name="Espace réservé pour une image  6">
            <a:extLst>
              <a:ext uri="{FF2B5EF4-FFF2-40B4-BE49-F238E27FC236}">
                <a16:creationId xmlns:a16="http://schemas.microsoft.com/office/drawing/2014/main" id="{BBA6A3BB-76DC-660C-6FB5-1A5F9A9FF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6" r="22896"/>
          <a:stretch>
            <a:fillRect/>
          </a:stretch>
        </p:blipFill>
        <p:spPr>
          <a:xfrm>
            <a:off x="1249406" y="2719755"/>
            <a:ext cx="2092930" cy="2092783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</p:spPr>
      </p:pic>
      <p:pic>
        <p:nvPicPr>
          <p:cNvPr id="15" name="Espace réservé pour une image  16">
            <a:extLst>
              <a:ext uri="{FF2B5EF4-FFF2-40B4-BE49-F238E27FC236}">
                <a16:creationId xmlns:a16="http://schemas.microsoft.com/office/drawing/2014/main" id="{8BFEFFC7-7D61-3597-3626-57C8B0AF2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7449183" y="2726912"/>
            <a:ext cx="2092930" cy="2092783"/>
          </a:xfrm>
          <a:custGeom>
            <a:avLst/>
            <a:gdLst>
              <a:gd name="connsiteX0" fmla="*/ 1195388 w 2390776"/>
              <a:gd name="connsiteY0" fmla="*/ 0 h 2390776"/>
              <a:gd name="connsiteX1" fmla="*/ 2390776 w 2390776"/>
              <a:gd name="connsiteY1" fmla="*/ 1195388 h 2390776"/>
              <a:gd name="connsiteX2" fmla="*/ 1195388 w 2390776"/>
              <a:gd name="connsiteY2" fmla="*/ 2390776 h 2390776"/>
              <a:gd name="connsiteX3" fmla="*/ 0 w 2390776"/>
              <a:gd name="connsiteY3" fmla="*/ 1195388 h 2390776"/>
              <a:gd name="connsiteX4" fmla="*/ 1195388 w 2390776"/>
              <a:gd name="connsiteY4" fmla="*/ 0 h 239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0776" h="2390776">
                <a:moveTo>
                  <a:pt x="1195388" y="0"/>
                </a:moveTo>
                <a:cubicBezTo>
                  <a:pt x="1855583" y="0"/>
                  <a:pt x="2390776" y="535193"/>
                  <a:pt x="2390776" y="1195388"/>
                </a:cubicBezTo>
                <a:cubicBezTo>
                  <a:pt x="2390776" y="1855583"/>
                  <a:pt x="1855583" y="2390776"/>
                  <a:pt x="1195388" y="2390776"/>
                </a:cubicBezTo>
                <a:cubicBezTo>
                  <a:pt x="535193" y="2390776"/>
                  <a:pt x="0" y="1855583"/>
                  <a:pt x="0" y="1195388"/>
                </a:cubicBezTo>
                <a:cubicBezTo>
                  <a:pt x="0" y="535193"/>
                  <a:pt x="535193" y="0"/>
                  <a:pt x="1195388" y="0"/>
                </a:cubicBezTo>
                <a:close/>
              </a:path>
            </a:pathLst>
          </a:custGeom>
          <a:solidFill>
            <a:srgbClr val="E5E8EE"/>
          </a:solidFill>
          <a:effectLst>
            <a:outerShdw blurRad="584200" dist="215900" dir="2700000" sx="102000" sy="102000" algn="tl" rotWithShape="0">
              <a:schemeClr val="tx2">
                <a:alpha val="22000"/>
              </a:schemeClr>
            </a:outerShdw>
          </a:effectLst>
        </p:spPr>
      </p:pic>
      <p:sp>
        <p:nvSpPr>
          <p:cNvPr id="16" name="Espace réservé du texte 31">
            <a:extLst>
              <a:ext uri="{FF2B5EF4-FFF2-40B4-BE49-F238E27FC236}">
                <a16:creationId xmlns:a16="http://schemas.microsoft.com/office/drawing/2014/main" id="{5302090F-8823-C94D-9DB5-775D1EB17BD7}"/>
              </a:ext>
            </a:extLst>
          </p:cNvPr>
          <p:cNvSpPr txBox="1">
            <a:spLocks/>
          </p:cNvSpPr>
          <p:nvPr/>
        </p:nvSpPr>
        <p:spPr>
          <a:xfrm>
            <a:off x="1817029" y="3251940"/>
            <a:ext cx="953060" cy="95306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554492" rtl="0" eaLnBrk="1" latinLnBrk="0" hangingPunct="1">
              <a:lnSpc>
                <a:spcPct val="90000"/>
              </a:lnSpc>
              <a:spcBef>
                <a:spcPts val="606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01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4AE8E6EB-CEE9-5F53-F2B7-DC3A17710E93}"/>
              </a:ext>
            </a:extLst>
          </p:cNvPr>
          <p:cNvGrpSpPr/>
          <p:nvPr/>
        </p:nvGrpSpPr>
        <p:grpSpPr>
          <a:xfrm>
            <a:off x="3421727" y="3697583"/>
            <a:ext cx="7519255" cy="75721"/>
            <a:chOff x="5641975" y="6097588"/>
            <a:chExt cx="12399809" cy="124870"/>
          </a:xfrm>
        </p:grpSpPr>
        <p:grpSp>
          <p:nvGrpSpPr>
            <p:cNvPr id="18" name="object 27">
              <a:extLst>
                <a:ext uri="{FF2B5EF4-FFF2-40B4-BE49-F238E27FC236}">
                  <a16:creationId xmlns:a16="http://schemas.microsoft.com/office/drawing/2014/main" id="{7A97329F-6897-7D80-8B0B-741298C449F6}"/>
                </a:ext>
              </a:extLst>
            </p:cNvPr>
            <p:cNvGrpSpPr/>
            <p:nvPr/>
          </p:nvGrpSpPr>
          <p:grpSpPr>
            <a:xfrm>
              <a:off x="16156470" y="6148160"/>
              <a:ext cx="1885314" cy="20955"/>
              <a:chOff x="16457725" y="5386602"/>
              <a:chExt cx="1885314" cy="20955"/>
            </a:xfrm>
          </p:grpSpPr>
          <p:sp>
            <p:nvSpPr>
              <p:cNvPr id="24" name="object 28">
                <a:extLst>
                  <a:ext uri="{FF2B5EF4-FFF2-40B4-BE49-F238E27FC236}">
                    <a16:creationId xmlns:a16="http://schemas.microsoft.com/office/drawing/2014/main" id="{E0D3E18F-A27E-014C-2773-F760846B5448}"/>
                  </a:ext>
                </a:extLst>
              </p:cNvPr>
              <p:cNvSpPr/>
              <p:nvPr/>
            </p:nvSpPr>
            <p:spPr>
              <a:xfrm>
                <a:off x="16457725" y="5397073"/>
                <a:ext cx="9429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42975">
                    <a:moveTo>
                      <a:pt x="0" y="0"/>
                    </a:moveTo>
                    <a:lnTo>
                      <a:pt x="942379" y="0"/>
                    </a:lnTo>
                  </a:path>
                </a:pathLst>
              </a:custGeom>
              <a:ln w="20941">
                <a:solidFill>
                  <a:schemeClr val="tx2"/>
                </a:solidFill>
              </a:ln>
            </p:spPr>
            <p:txBody>
              <a:bodyPr wrap="square" lIns="0" tIns="0" rIns="0" bIns="0" rtlCol="0"/>
              <a:lstStyle/>
              <a:p>
                <a:pPr defTabSz="554492"/>
                <a:endParaRPr sz="1092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bject 29">
                <a:extLst>
                  <a:ext uri="{FF2B5EF4-FFF2-40B4-BE49-F238E27FC236}">
                    <a16:creationId xmlns:a16="http://schemas.microsoft.com/office/drawing/2014/main" id="{4AACB2F6-B382-78AF-B09A-AA5B06FD3F9D}"/>
                  </a:ext>
                </a:extLst>
              </p:cNvPr>
              <p:cNvSpPr/>
              <p:nvPr/>
            </p:nvSpPr>
            <p:spPr>
              <a:xfrm>
                <a:off x="17400105" y="5397073"/>
                <a:ext cx="9429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42975">
                    <a:moveTo>
                      <a:pt x="0" y="0"/>
                    </a:moveTo>
                    <a:lnTo>
                      <a:pt x="942379" y="0"/>
                    </a:lnTo>
                  </a:path>
                </a:pathLst>
              </a:custGeom>
              <a:ln w="20941">
                <a:solidFill>
                  <a:schemeClr val="tx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defTabSz="554492"/>
                <a:endParaRPr sz="1092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0F1C1330-AF69-5F3E-5D41-514096DBEC98}"/>
                </a:ext>
              </a:extLst>
            </p:cNvPr>
            <p:cNvGrpSpPr/>
            <p:nvPr/>
          </p:nvGrpSpPr>
          <p:grpSpPr>
            <a:xfrm>
              <a:off x="5641975" y="6097588"/>
              <a:ext cx="6312539" cy="124870"/>
              <a:chOff x="5641975" y="6097588"/>
              <a:chExt cx="6312539" cy="124870"/>
            </a:xfrm>
          </p:grpSpPr>
          <p:grpSp>
            <p:nvGrpSpPr>
              <p:cNvPr id="20" name="object 22">
                <a:extLst>
                  <a:ext uri="{FF2B5EF4-FFF2-40B4-BE49-F238E27FC236}">
                    <a16:creationId xmlns:a16="http://schemas.microsoft.com/office/drawing/2014/main" id="{2E7AF65E-38E0-2DD1-31C8-30F6D21C15B5}"/>
                  </a:ext>
                </a:extLst>
              </p:cNvPr>
              <p:cNvGrpSpPr/>
              <p:nvPr/>
            </p:nvGrpSpPr>
            <p:grpSpPr>
              <a:xfrm>
                <a:off x="5684892" y="6158631"/>
                <a:ext cx="6269622" cy="0"/>
                <a:chOff x="5772453" y="5397073"/>
                <a:chExt cx="6269622" cy="0"/>
              </a:xfrm>
            </p:grpSpPr>
            <p:sp>
              <p:nvSpPr>
                <p:cNvPr id="22" name="object 24">
                  <a:extLst>
                    <a:ext uri="{FF2B5EF4-FFF2-40B4-BE49-F238E27FC236}">
                      <a16:creationId xmlns:a16="http://schemas.microsoft.com/office/drawing/2014/main" id="{AD5C6BC7-524A-9A4F-0200-FFBE5FEA4141}"/>
                    </a:ext>
                  </a:extLst>
                </p:cNvPr>
                <p:cNvSpPr/>
                <p:nvPr/>
              </p:nvSpPr>
              <p:spPr>
                <a:xfrm>
                  <a:off x="10951145" y="5397073"/>
                  <a:ext cx="109093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929">
                      <a:moveTo>
                        <a:pt x="0" y="0"/>
                      </a:moveTo>
                      <a:lnTo>
                        <a:pt x="1090783" y="0"/>
                      </a:lnTo>
                    </a:path>
                  </a:pathLst>
                </a:custGeom>
                <a:ln w="20941">
                  <a:solidFill>
                    <a:schemeClr val="tx2"/>
                  </a:solidFill>
                </a:ln>
              </p:spPr>
              <p:txBody>
                <a:bodyPr wrap="square" lIns="0" tIns="0" rIns="0" bIns="0" rtlCol="0"/>
                <a:lstStyle/>
                <a:p>
                  <a:pPr defTabSz="554492"/>
                  <a:endParaRPr sz="1092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object 25">
                  <a:extLst>
                    <a:ext uri="{FF2B5EF4-FFF2-40B4-BE49-F238E27FC236}">
                      <a16:creationId xmlns:a16="http://schemas.microsoft.com/office/drawing/2014/main" id="{68FE3986-614A-54E4-D146-2B62B2C6E4B0}"/>
                    </a:ext>
                  </a:extLst>
                </p:cNvPr>
                <p:cNvSpPr/>
                <p:nvPr/>
              </p:nvSpPr>
              <p:spPr>
                <a:xfrm>
                  <a:off x="5772453" y="5397073"/>
                  <a:ext cx="109093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929">
                      <a:moveTo>
                        <a:pt x="0" y="0"/>
                      </a:moveTo>
                      <a:lnTo>
                        <a:pt x="1090783" y="0"/>
                      </a:lnTo>
                    </a:path>
                  </a:pathLst>
                </a:custGeom>
                <a:ln w="20941">
                  <a:solidFill>
                    <a:schemeClr val="tx2"/>
                  </a:solidFill>
                </a:ln>
              </p:spPr>
              <p:txBody>
                <a:bodyPr wrap="square" lIns="0" tIns="0" rIns="0" bIns="0" rtlCol="0"/>
                <a:lstStyle/>
                <a:p>
                  <a:pPr defTabSz="554492"/>
                  <a:endParaRPr sz="1092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D22BBC83-857E-EADC-ECB4-F1C3CE73E848}"/>
                  </a:ext>
                </a:extLst>
              </p:cNvPr>
              <p:cNvSpPr/>
              <p:nvPr/>
            </p:nvSpPr>
            <p:spPr>
              <a:xfrm>
                <a:off x="5641975" y="6097588"/>
                <a:ext cx="124870" cy="12487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54492"/>
                <a:endParaRPr lang="fr-FR" sz="1092" kern="0">
                  <a:solidFill>
                    <a:srgbClr val="1E2124"/>
                  </a:solidFill>
                  <a:latin typeface="Poppins Light"/>
                </a:endParaRPr>
              </a:p>
            </p:txBody>
          </p:sp>
        </p:grp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77BBF0AB-66E6-49C0-15E7-C27EFB5CEB10}"/>
              </a:ext>
            </a:extLst>
          </p:cNvPr>
          <p:cNvSpPr txBox="1"/>
          <p:nvPr/>
        </p:nvSpPr>
        <p:spPr>
          <a:xfrm>
            <a:off x="1153345" y="941401"/>
            <a:ext cx="78887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>
                <a:solidFill>
                  <a:schemeClr val="bg1"/>
                </a:solidFill>
                <a:latin typeface="+mj-lt"/>
              </a:rPr>
              <a:t>Pourquoi cette formation ?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01B2682-D571-1998-6A31-D97772B9BF73}"/>
              </a:ext>
            </a:extLst>
          </p:cNvPr>
          <p:cNvSpPr txBox="1"/>
          <p:nvPr/>
        </p:nvSpPr>
        <p:spPr>
          <a:xfrm>
            <a:off x="842049" y="5150730"/>
            <a:ext cx="2903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Pour vos projets de 3A 4A, 5A à l’ INSA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F41AC60-E256-40B9-882B-000D1FA3690D}"/>
              </a:ext>
            </a:extLst>
          </p:cNvPr>
          <p:cNvSpPr txBox="1"/>
          <p:nvPr/>
        </p:nvSpPr>
        <p:spPr>
          <a:xfrm>
            <a:off x="4086215" y="5160057"/>
            <a:ext cx="250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Pour vos stages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6A3DFE8-E411-CCCE-5C83-9714300281C6}"/>
              </a:ext>
            </a:extLst>
          </p:cNvPr>
          <p:cNvSpPr txBox="1"/>
          <p:nvPr/>
        </p:nvSpPr>
        <p:spPr>
          <a:xfrm>
            <a:off x="7664338" y="5139121"/>
            <a:ext cx="1662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Plus tard en entreprise…</a:t>
            </a:r>
          </a:p>
        </p:txBody>
      </p:sp>
      <p:sp>
        <p:nvSpPr>
          <p:cNvPr id="38" name="Espace réservé du numéro de diapositive 1">
            <a:extLst>
              <a:ext uri="{FF2B5EF4-FFF2-40B4-BE49-F238E27FC236}">
                <a16:creationId xmlns:a16="http://schemas.microsoft.com/office/drawing/2014/main" id="{8E460010-A07A-0739-9879-B91AEC4D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3121" y="158860"/>
            <a:ext cx="359313" cy="364848"/>
          </a:xfrm>
        </p:spPr>
        <p:txBody>
          <a:bodyPr/>
          <a:lstStyle/>
          <a:p>
            <a:pPr defTabSz="554492"/>
            <a:fld id="{362060BF-C460-4FB3-AB63-4430F31C2F52}" type="slidenum">
              <a:rPr lang="fr-FR" kern="0">
                <a:latin typeface="Poppins"/>
              </a:rPr>
              <a:pPr defTabSz="554492"/>
              <a:t>3</a:t>
            </a:fld>
            <a:endParaRPr lang="fr-FR" kern="0">
              <a:latin typeface="Poppins"/>
            </a:endParaRPr>
          </a:p>
        </p:txBody>
      </p:sp>
      <p:sp>
        <p:nvSpPr>
          <p:cNvPr id="2" name="Espace réservé du texte 34">
            <a:extLst>
              <a:ext uri="{FF2B5EF4-FFF2-40B4-BE49-F238E27FC236}">
                <a16:creationId xmlns:a16="http://schemas.microsoft.com/office/drawing/2014/main" id="{650A80C3-F4DA-E67A-AAD1-AC4ECA710ED5}"/>
              </a:ext>
            </a:extLst>
          </p:cNvPr>
          <p:cNvSpPr txBox="1">
            <a:spLocks/>
          </p:cNvSpPr>
          <p:nvPr/>
        </p:nvSpPr>
        <p:spPr>
          <a:xfrm>
            <a:off x="8019117" y="3221053"/>
            <a:ext cx="953060" cy="953060"/>
          </a:xfrm>
          <a:prstGeom prst="ellipse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554492" rtl="0" eaLnBrk="1" latinLnBrk="0" hangingPunct="1">
              <a:lnSpc>
                <a:spcPct val="90000"/>
              </a:lnSpc>
              <a:spcBef>
                <a:spcPts val="606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70155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3EA599-432A-E222-6F8A-301DF196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60BF-C460-4FB3-AB63-4430F31C2F52}" type="slidenum">
              <a:rPr lang="fr-FR" smtClean="0"/>
              <a:pPr/>
              <a:t>30</a:t>
            </a:fld>
            <a:endParaRPr lang="fr-FR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DEC08E2C-6EE8-EC14-4716-6029C3D69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406" y="341284"/>
            <a:ext cx="7789862" cy="608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F8806EB-F02A-BF17-5461-CF0A9E03FA5A}"/>
              </a:ext>
            </a:extLst>
          </p:cNvPr>
          <p:cNvSpPr txBox="1"/>
          <p:nvPr/>
        </p:nvSpPr>
        <p:spPr>
          <a:xfrm>
            <a:off x="935566" y="3386181"/>
            <a:ext cx="610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err="1">
                <a:solidFill>
                  <a:schemeClr val="bg2"/>
                </a:solidFill>
              </a:rPr>
              <a:t>modifs</a:t>
            </a:r>
            <a:r>
              <a:rPr lang="fr-FR">
                <a:solidFill>
                  <a:schemeClr val="bg2"/>
                </a:solidFill>
              </a:rPr>
              <a:t> en local​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B2E3E5-89B2-AAA6-AAB1-93702AB8B724}"/>
              </a:ext>
            </a:extLst>
          </p:cNvPr>
          <p:cNvSpPr txBox="1"/>
          <p:nvPr/>
        </p:nvSpPr>
        <p:spPr>
          <a:xfrm>
            <a:off x="266173" y="4446964"/>
            <a:ext cx="3459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2"/>
                </a:solidFill>
              </a:rPr>
              <a:t>code de la branche </a:t>
            </a:r>
            <a:r>
              <a:rPr lang="fr-FR" err="1">
                <a:solidFill>
                  <a:schemeClr val="bg2"/>
                </a:solidFill>
              </a:rPr>
              <a:t>origin</a:t>
            </a:r>
            <a:r>
              <a:rPr lang="fr-FR">
                <a:solidFill>
                  <a:schemeClr val="bg2"/>
                </a:solidFill>
              </a:rPr>
              <a:t>/master modifié par les autres​</a:t>
            </a:r>
          </a:p>
        </p:txBody>
      </p:sp>
      <p:cxnSp>
        <p:nvCxnSpPr>
          <p:cNvPr id="13" name="Google Shape;109;p4">
            <a:extLst>
              <a:ext uri="{FF2B5EF4-FFF2-40B4-BE49-F238E27FC236}">
                <a16:creationId xmlns:a16="http://schemas.microsoft.com/office/drawing/2014/main" id="{7DDD91CD-6991-B933-27D1-42DAA97AD8B2}"/>
              </a:ext>
            </a:extLst>
          </p:cNvPr>
          <p:cNvCxnSpPr>
            <a:cxnSpLocks/>
          </p:cNvCxnSpPr>
          <p:nvPr/>
        </p:nvCxnSpPr>
        <p:spPr>
          <a:xfrm>
            <a:off x="2883553" y="3785328"/>
            <a:ext cx="841780" cy="786672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09;p4">
            <a:extLst>
              <a:ext uri="{FF2B5EF4-FFF2-40B4-BE49-F238E27FC236}">
                <a16:creationId xmlns:a16="http://schemas.microsoft.com/office/drawing/2014/main" id="{4568364C-4FEB-2ABD-D1C5-80A5CB9A5FE3}"/>
              </a:ext>
            </a:extLst>
          </p:cNvPr>
          <p:cNvCxnSpPr>
            <a:cxnSpLocks/>
          </p:cNvCxnSpPr>
          <p:nvPr/>
        </p:nvCxnSpPr>
        <p:spPr>
          <a:xfrm>
            <a:off x="3100980" y="5114014"/>
            <a:ext cx="624353" cy="119622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Titre 6">
            <a:extLst>
              <a:ext uri="{FF2B5EF4-FFF2-40B4-BE49-F238E27FC236}">
                <a16:creationId xmlns:a16="http://schemas.microsoft.com/office/drawing/2014/main" id="{B10051E4-8E1A-5397-743F-72DDAF5505DA}"/>
              </a:ext>
            </a:extLst>
          </p:cNvPr>
          <p:cNvSpPr txBox="1">
            <a:spLocks/>
          </p:cNvSpPr>
          <p:nvPr/>
        </p:nvSpPr>
        <p:spPr>
          <a:xfrm>
            <a:off x="211506" y="710616"/>
            <a:ext cx="2889474" cy="1077218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rtlCol="0" anchor="t" anchorCtr="0">
            <a:spAutoFit/>
          </a:bodyPr>
          <a:lstStyle>
            <a:lvl1pPr marL="7701" algn="l" defTabSz="554492" rtl="0" eaLnBrk="1" latinLnBrk="0" hangingPunct="1">
              <a:lnSpc>
                <a:spcPct val="100000"/>
              </a:lnSpc>
              <a:spcBef>
                <a:spcPts val="76"/>
              </a:spcBef>
              <a:buNone/>
              <a:defRPr lang="fr-FR" sz="1200" b="0" kern="1200" spc="0" dirty="0">
                <a:solidFill>
                  <a:schemeClr val="bg1"/>
                </a:solidFill>
                <a:latin typeface="+mn-lt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fr-FR" sz="3200" b="1"/>
              <a:t>Régler des conflits</a:t>
            </a:r>
          </a:p>
        </p:txBody>
      </p:sp>
    </p:spTree>
    <p:extLst>
      <p:ext uri="{BB962C8B-B14F-4D97-AF65-F5344CB8AC3E}">
        <p14:creationId xmlns:p14="http://schemas.microsoft.com/office/powerpoint/2010/main" val="4049212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06149-5E0D-A398-374D-6EDB2C00D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FC8E31-576B-55D0-30AA-2F3FAD11E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293FE6C-7D06-7E6E-71E6-311411A858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D61D976D-5A4F-E83A-B5B3-45F2C054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2051"/>
            <a:ext cx="9871029" cy="547842"/>
          </a:xfrm>
        </p:spPr>
        <p:txBody>
          <a:bodyPr/>
          <a:lstStyle/>
          <a:p>
            <a:r>
              <a:rPr lang="fr-FR" sz="3200" b="1"/>
              <a:t>Résoudre les conflits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88187917-B55F-667F-430F-DD8CC1589B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4796954"/>
          </a:xfrm>
        </p:spPr>
        <p:txBody>
          <a:bodyPr/>
          <a:lstStyle/>
          <a:p>
            <a:pPr marL="342900" indent="-342900" rtl="0" fontAlgn="base">
              <a:buFont typeface="+mj-lt"/>
              <a:buAutoNum type="arabicPeriod"/>
            </a:pPr>
            <a:r>
              <a:rPr lang="fr-FR" sz="1600">
                <a:solidFill>
                  <a:srgbClr val="141718"/>
                </a:solidFill>
                <a:cs typeface="Poppins" pitchFamily="2" charset="77"/>
              </a:rPr>
              <a:t>Lancer la commande rebase</a:t>
            </a:r>
            <a:br>
              <a:rPr lang="fr-FR" sz="1600">
                <a:solidFill>
                  <a:srgbClr val="141718"/>
                </a:solidFill>
                <a:cs typeface="Poppins" pitchFamily="2" charset="77"/>
              </a:rPr>
            </a:br>
            <a:br>
              <a:rPr lang="fr-FR" sz="1600">
                <a:solidFill>
                  <a:srgbClr val="141718"/>
                </a:solidFill>
                <a:cs typeface="Poppins" pitchFamily="2" charset="77"/>
              </a:rPr>
            </a:br>
            <a:endParaRPr lang="fr-FR" sz="1600">
              <a:solidFill>
                <a:srgbClr val="141718"/>
              </a:solidFill>
              <a:cs typeface="Poppins" pitchFamily="2" charset="77"/>
            </a:endParaRPr>
          </a:p>
          <a:p>
            <a:pPr marL="342900" indent="-342900" rtl="0" fontAlgn="base">
              <a:buFont typeface="+mj-lt"/>
              <a:buAutoNum type="arabicPeriod"/>
            </a:pPr>
            <a:r>
              <a:rPr lang="fr-FR" sz="1600" b="0" i="0" u="none" strike="noStrike">
                <a:solidFill>
                  <a:srgbClr val="141718"/>
                </a:solidFill>
                <a:effectLst/>
                <a:cs typeface="Poppins" pitchFamily="2" charset="77"/>
              </a:rPr>
              <a:t>Identifier à partir du message dans le terminal, les fichiers avec conflits</a:t>
            </a:r>
            <a:br>
              <a:rPr lang="fr-FR" sz="1600" b="0" i="0" u="none" strike="noStrike">
                <a:solidFill>
                  <a:srgbClr val="141718"/>
                </a:solidFill>
                <a:effectLst/>
                <a:cs typeface="Poppins" pitchFamily="2" charset="77"/>
              </a:rPr>
            </a:br>
            <a:br>
              <a:rPr lang="fr-FR" sz="1600" b="0" i="0" u="none" strike="noStrike">
                <a:solidFill>
                  <a:srgbClr val="141718"/>
                </a:solidFill>
                <a:effectLst/>
                <a:cs typeface="Poppins" pitchFamily="2" charset="77"/>
              </a:rPr>
            </a:br>
            <a:endParaRPr lang="fr-FR" sz="1600" b="0" i="0" u="none" strike="noStrike">
              <a:solidFill>
                <a:srgbClr val="141718"/>
              </a:solidFill>
              <a:effectLst/>
              <a:cs typeface="Poppins" pitchFamily="2" charset="77"/>
            </a:endParaRPr>
          </a:p>
          <a:p>
            <a:pPr marL="342900" indent="-342900" rtl="0" fontAlgn="base">
              <a:buFont typeface="+mj-lt"/>
              <a:buAutoNum type="arabicPeriod"/>
            </a:pPr>
            <a:r>
              <a:rPr lang="fr-FR" sz="1600">
                <a:solidFill>
                  <a:srgbClr val="141718"/>
                </a:solidFill>
                <a:cs typeface="Poppins" pitchFamily="2" charset="77"/>
              </a:rPr>
              <a:t>Aller dans ces fichiers et corriger les conflits</a:t>
            </a:r>
          </a:p>
          <a:p>
            <a:pPr marL="701619" lvl="1" indent="-285750" fontAlgn="base"/>
            <a:r>
              <a:rPr lang="fr-FR" sz="1357">
                <a:solidFill>
                  <a:srgbClr val="141718"/>
                </a:solidFill>
                <a:cs typeface="Poppins" pitchFamily="2" charset="77"/>
              </a:rPr>
              <a:t>Soit conserver les changements de la branche actuelle</a:t>
            </a:r>
          </a:p>
          <a:p>
            <a:pPr marL="701619" lvl="1" indent="-285750" fontAlgn="base"/>
            <a:r>
              <a:rPr lang="fr-FR" sz="1357">
                <a:solidFill>
                  <a:srgbClr val="141718"/>
                </a:solidFill>
                <a:cs typeface="Poppins" pitchFamily="2" charset="77"/>
              </a:rPr>
              <a:t>Soit ceux de la branche cible</a:t>
            </a:r>
          </a:p>
          <a:p>
            <a:pPr marL="701619" lvl="1" indent="-285750" fontAlgn="base"/>
            <a:r>
              <a:rPr lang="fr-FR" sz="1357">
                <a:solidFill>
                  <a:srgbClr val="141718"/>
                </a:solidFill>
                <a:cs typeface="Poppins" pitchFamily="2" charset="77"/>
              </a:rPr>
              <a:t>Soit modifier tout autrement</a:t>
            </a:r>
            <a:br>
              <a:rPr lang="fr-FR" sz="1357">
                <a:solidFill>
                  <a:srgbClr val="141718"/>
                </a:solidFill>
                <a:cs typeface="Poppins" pitchFamily="2" charset="77"/>
              </a:rPr>
            </a:br>
            <a:br>
              <a:rPr lang="fr-FR" sz="1357">
                <a:solidFill>
                  <a:srgbClr val="141718"/>
                </a:solidFill>
                <a:cs typeface="Poppins" pitchFamily="2" charset="77"/>
              </a:rPr>
            </a:br>
            <a:endParaRPr lang="fr-FR" sz="1357">
              <a:solidFill>
                <a:srgbClr val="141718"/>
              </a:solidFill>
              <a:cs typeface="Poppins" pitchFamily="2" charset="77"/>
            </a:endParaRPr>
          </a:p>
          <a:p>
            <a:pPr marL="342900" indent="-342900" rtl="0" fontAlgn="base">
              <a:buFont typeface="+mj-lt"/>
              <a:buAutoNum type="arabicPeriod"/>
            </a:pPr>
            <a:r>
              <a:rPr lang="fr-FR" sz="1600">
                <a:solidFill>
                  <a:srgbClr val="141718"/>
                </a:solidFill>
                <a:cs typeface="Poppins" pitchFamily="2" charset="77"/>
              </a:rPr>
              <a:t>Ajouter les fichiers corrigés</a:t>
            </a:r>
            <a:br>
              <a:rPr lang="fr-FR" sz="1600">
                <a:solidFill>
                  <a:srgbClr val="141718"/>
                </a:solidFill>
                <a:cs typeface="Poppins" pitchFamily="2" charset="77"/>
              </a:rPr>
            </a:br>
            <a:br>
              <a:rPr lang="fr-FR" sz="1600">
                <a:solidFill>
                  <a:srgbClr val="141718"/>
                </a:solidFill>
                <a:cs typeface="Poppins" pitchFamily="2" charset="77"/>
              </a:rPr>
            </a:br>
            <a:endParaRPr lang="fr-FR" sz="1600">
              <a:solidFill>
                <a:srgbClr val="141718"/>
              </a:solidFill>
              <a:cs typeface="Poppins" pitchFamily="2" charset="77"/>
            </a:endParaRPr>
          </a:p>
          <a:p>
            <a:pPr marL="342900" indent="-342900" rtl="0" fontAlgn="base">
              <a:buFont typeface="+mj-lt"/>
              <a:buAutoNum type="arabicPeriod"/>
            </a:pPr>
            <a:r>
              <a:rPr lang="fr-FR" sz="1600">
                <a:solidFill>
                  <a:srgbClr val="141718"/>
                </a:solidFill>
                <a:cs typeface="Poppins" pitchFamily="2" charset="77"/>
              </a:rPr>
              <a:t>Continuer le rebase</a:t>
            </a:r>
          </a:p>
          <a:p>
            <a:pPr marL="285750" indent="-285750" fontAlgn="base"/>
            <a:endParaRPr lang="fr-FR" sz="1843">
              <a:solidFill>
                <a:srgbClr val="141718"/>
              </a:solidFill>
              <a:cs typeface="Poppins" pitchFamily="2" charset="77"/>
            </a:endParaRPr>
          </a:p>
          <a:p>
            <a:pPr marL="285750" indent="-285750" fontAlgn="base"/>
            <a:br>
              <a:rPr lang="fr-FR" sz="1843">
                <a:solidFill>
                  <a:srgbClr val="141718"/>
                </a:solidFill>
                <a:cs typeface="Poppins" pitchFamily="2" charset="77"/>
              </a:rPr>
            </a:br>
            <a:endParaRPr lang="fr-FR" sz="1843">
              <a:solidFill>
                <a:srgbClr val="141718"/>
              </a:solidFill>
              <a:cs typeface="Poppins" pitchFamily="2" charset="77"/>
            </a:endParaRPr>
          </a:p>
          <a:p>
            <a:pPr marL="342900" indent="-342900" rtl="0" fontAlgn="base">
              <a:buFont typeface="+mj-lt"/>
              <a:buAutoNum type="arabicPeriod"/>
            </a:pPr>
            <a:endParaRPr lang="fr-FR" sz="1600" b="0" i="0" u="none" strike="noStrike">
              <a:solidFill>
                <a:srgbClr val="141718"/>
              </a:solidFill>
              <a:effectLst/>
              <a:cs typeface="Poppins" pitchFamily="2" charset="77"/>
            </a:endParaRPr>
          </a:p>
          <a:p>
            <a:pPr marL="0" indent="0" rtl="0" fontAlgn="base">
              <a:buNone/>
            </a:pPr>
            <a:r>
              <a:rPr lang="fr-FR" sz="1600">
                <a:solidFill>
                  <a:srgbClr val="141718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lang="en-US" sz="1600" b="0" i="0">
                <a:solidFill>
                  <a:srgbClr val="141718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sz="1100" b="0" i="0">
              <a:solidFill>
                <a:srgbClr val="141718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A14000-2AF6-76F5-19FB-78B85968689D}"/>
              </a:ext>
            </a:extLst>
          </p:cNvPr>
          <p:cNvSpPr txBox="1"/>
          <p:nvPr/>
        </p:nvSpPr>
        <p:spPr>
          <a:xfrm>
            <a:off x="4703903" y="1568512"/>
            <a:ext cx="2055714" cy="374571"/>
          </a:xfrm>
          <a:prstGeom prst="roundRect">
            <a:avLst/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rebase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8C1C50-A660-50CF-7E6A-B98512523B20}"/>
              </a:ext>
            </a:extLst>
          </p:cNvPr>
          <p:cNvSpPr txBox="1"/>
          <p:nvPr/>
        </p:nvSpPr>
        <p:spPr>
          <a:xfrm>
            <a:off x="4590085" y="4144642"/>
            <a:ext cx="2055714" cy="374571"/>
          </a:xfrm>
          <a:prstGeom prst="roundRect">
            <a:avLst/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</a:t>
            </a:r>
            <a:r>
              <a:rPr lang="fr-FR" sz="1600" err="1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fr-FR" sz="16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&lt;file&gt;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244E567-58DD-42EF-B89F-F55C9AF65DCB}"/>
              </a:ext>
            </a:extLst>
          </p:cNvPr>
          <p:cNvSpPr txBox="1"/>
          <p:nvPr/>
        </p:nvSpPr>
        <p:spPr>
          <a:xfrm>
            <a:off x="3895604" y="4814751"/>
            <a:ext cx="2200395" cy="374571"/>
          </a:xfrm>
          <a:prstGeom prst="roundRect">
            <a:avLst/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rebase --continue</a:t>
            </a:r>
          </a:p>
        </p:txBody>
      </p:sp>
    </p:spTree>
    <p:extLst>
      <p:ext uri="{BB962C8B-B14F-4D97-AF65-F5344CB8AC3E}">
        <p14:creationId xmlns:p14="http://schemas.microsoft.com/office/powerpoint/2010/main" val="1262790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101049-3C23-7A17-962D-BA1D0897C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60BF-C460-4FB3-AB63-4430F31C2F52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CC885A-C517-6E81-1BB9-F16D6FE5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0" y="942761"/>
            <a:ext cx="10384245" cy="5785275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4A99C83-EFDA-C077-C592-F67B953FCD9C}"/>
              </a:ext>
            </a:extLst>
          </p:cNvPr>
          <p:cNvSpPr/>
          <p:nvPr/>
        </p:nvSpPr>
        <p:spPr>
          <a:xfrm>
            <a:off x="8373978" y="1433094"/>
            <a:ext cx="2133600" cy="8823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Google Shape;106;p4">
            <a:extLst>
              <a:ext uri="{FF2B5EF4-FFF2-40B4-BE49-F238E27FC236}">
                <a16:creationId xmlns:a16="http://schemas.microsoft.com/office/drawing/2014/main" id="{A45BDBBD-339A-C5D8-FFE0-2C3469CF1828}"/>
              </a:ext>
            </a:extLst>
          </p:cNvPr>
          <p:cNvSpPr txBox="1"/>
          <p:nvPr/>
        </p:nvSpPr>
        <p:spPr>
          <a:xfrm>
            <a:off x="8449059" y="1502617"/>
            <a:ext cx="1985853" cy="74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latin typeface="Poppins" pitchFamily="2" charset="77"/>
                <a:ea typeface="Calibri"/>
                <a:cs typeface="Poppins" pitchFamily="2" charset="77"/>
                <a:sym typeface="Calibri"/>
              </a:rPr>
              <a:t>Pour télécharger une copie du répertoire</a:t>
            </a:r>
            <a:endParaRPr sz="1400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6B1AFC3-B799-AB7F-9785-DC439DE6B844}"/>
              </a:ext>
            </a:extLst>
          </p:cNvPr>
          <p:cNvSpPr/>
          <p:nvPr/>
        </p:nvSpPr>
        <p:spPr>
          <a:xfrm>
            <a:off x="3080083" y="4573335"/>
            <a:ext cx="2133600" cy="10467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Google Shape;106;p4">
            <a:extLst>
              <a:ext uri="{FF2B5EF4-FFF2-40B4-BE49-F238E27FC236}">
                <a16:creationId xmlns:a16="http://schemas.microsoft.com/office/drawing/2014/main" id="{F28B975E-FF85-E1F0-D871-88246C568569}"/>
              </a:ext>
            </a:extLst>
          </p:cNvPr>
          <p:cNvSpPr txBox="1"/>
          <p:nvPr/>
        </p:nvSpPr>
        <p:spPr>
          <a:xfrm>
            <a:off x="3153956" y="4725074"/>
            <a:ext cx="1985853" cy="74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latin typeface="Poppins" pitchFamily="2" charset="77"/>
                <a:ea typeface="Calibri"/>
                <a:cs typeface="Poppins" pitchFamily="2" charset="77"/>
                <a:sym typeface="Calibri"/>
              </a:rPr>
              <a:t>Fichiers du répertoire dans la branche principale « main »</a:t>
            </a:r>
            <a:endParaRPr sz="1400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C99864F-D22A-871B-5DE7-537AC9E4BA4C}"/>
              </a:ext>
            </a:extLst>
          </p:cNvPr>
          <p:cNvSpPr/>
          <p:nvPr/>
        </p:nvSpPr>
        <p:spPr>
          <a:xfrm>
            <a:off x="45192" y="2077456"/>
            <a:ext cx="903574" cy="3609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AF479F9-352C-DB9E-4B34-A8B6D0E7F4FC}"/>
              </a:ext>
            </a:extLst>
          </p:cNvPr>
          <p:cNvSpPr/>
          <p:nvPr/>
        </p:nvSpPr>
        <p:spPr>
          <a:xfrm>
            <a:off x="2784624" y="1665690"/>
            <a:ext cx="1321969" cy="48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1" name="Google Shape;106;p4">
            <a:extLst>
              <a:ext uri="{FF2B5EF4-FFF2-40B4-BE49-F238E27FC236}">
                <a16:creationId xmlns:a16="http://schemas.microsoft.com/office/drawing/2014/main" id="{BACD99C9-31EF-05B9-9146-942289079AFC}"/>
              </a:ext>
            </a:extLst>
          </p:cNvPr>
          <p:cNvSpPr txBox="1"/>
          <p:nvPr/>
        </p:nvSpPr>
        <p:spPr>
          <a:xfrm>
            <a:off x="2784624" y="1706227"/>
            <a:ext cx="1321969" cy="417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latin typeface="Poppins" pitchFamily="2" charset="77"/>
                <a:ea typeface="Calibri"/>
                <a:cs typeface="Poppins" pitchFamily="2" charset="77"/>
                <a:sym typeface="Calibri"/>
              </a:rPr>
              <a:t>Titre du projet</a:t>
            </a:r>
            <a:endParaRPr sz="1400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976EDAB-EB49-587A-4637-BD0A980A7256}"/>
              </a:ext>
            </a:extLst>
          </p:cNvPr>
          <p:cNvSpPr/>
          <p:nvPr/>
        </p:nvSpPr>
        <p:spPr>
          <a:xfrm>
            <a:off x="2422172" y="3084371"/>
            <a:ext cx="1251284" cy="5519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Google Shape;106;p4">
            <a:extLst>
              <a:ext uri="{FF2B5EF4-FFF2-40B4-BE49-F238E27FC236}">
                <a16:creationId xmlns:a16="http://schemas.microsoft.com/office/drawing/2014/main" id="{A778636F-415D-B623-06A6-23AFFD8A4D39}"/>
              </a:ext>
            </a:extLst>
          </p:cNvPr>
          <p:cNvSpPr txBox="1"/>
          <p:nvPr/>
        </p:nvSpPr>
        <p:spPr>
          <a:xfrm>
            <a:off x="2442224" y="3176416"/>
            <a:ext cx="1211180" cy="36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latin typeface="Poppins" pitchFamily="2" charset="77"/>
                <a:ea typeface="Calibri"/>
                <a:cs typeface="Poppins" pitchFamily="2" charset="77"/>
                <a:sym typeface="Calibri"/>
              </a:rPr>
              <a:t>Dernier commit</a:t>
            </a:r>
            <a:endParaRPr sz="1400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  <p:cxnSp>
        <p:nvCxnSpPr>
          <p:cNvPr id="24" name="Google Shape;109;p4">
            <a:extLst>
              <a:ext uri="{FF2B5EF4-FFF2-40B4-BE49-F238E27FC236}">
                <a16:creationId xmlns:a16="http://schemas.microsoft.com/office/drawing/2014/main" id="{CFE1611E-E390-D01A-EA77-379F7BFA3EE6}"/>
              </a:ext>
            </a:extLst>
          </p:cNvPr>
          <p:cNvCxnSpPr>
            <a:cxnSpLocks/>
          </p:cNvCxnSpPr>
          <p:nvPr/>
        </p:nvCxnSpPr>
        <p:spPr>
          <a:xfrm>
            <a:off x="903609" y="2178103"/>
            <a:ext cx="290631" cy="290507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109;p4">
            <a:extLst>
              <a:ext uri="{FF2B5EF4-FFF2-40B4-BE49-F238E27FC236}">
                <a16:creationId xmlns:a16="http://schemas.microsoft.com/office/drawing/2014/main" id="{B1128250-2BAC-EA67-2BF2-477446CEC75F}"/>
              </a:ext>
            </a:extLst>
          </p:cNvPr>
          <p:cNvCxnSpPr>
            <a:cxnSpLocks/>
          </p:cNvCxnSpPr>
          <p:nvPr/>
        </p:nvCxnSpPr>
        <p:spPr>
          <a:xfrm>
            <a:off x="925599" y="2160854"/>
            <a:ext cx="1236354" cy="322024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109;p4">
            <a:extLst>
              <a:ext uri="{FF2B5EF4-FFF2-40B4-BE49-F238E27FC236}">
                <a16:creationId xmlns:a16="http://schemas.microsoft.com/office/drawing/2014/main" id="{D5D34558-B069-8225-F1E2-F639D7DCF188}"/>
              </a:ext>
            </a:extLst>
          </p:cNvPr>
          <p:cNvCxnSpPr>
            <a:cxnSpLocks/>
          </p:cNvCxnSpPr>
          <p:nvPr/>
        </p:nvCxnSpPr>
        <p:spPr>
          <a:xfrm flipH="1">
            <a:off x="2052971" y="1878837"/>
            <a:ext cx="736481" cy="97581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Google Shape;109;p4">
            <a:extLst>
              <a:ext uri="{FF2B5EF4-FFF2-40B4-BE49-F238E27FC236}">
                <a16:creationId xmlns:a16="http://schemas.microsoft.com/office/drawing/2014/main" id="{9D4CCAEE-6D03-B1E1-982E-CC7363C34278}"/>
              </a:ext>
            </a:extLst>
          </p:cNvPr>
          <p:cNvCxnSpPr>
            <a:cxnSpLocks/>
          </p:cNvCxnSpPr>
          <p:nvPr/>
        </p:nvCxnSpPr>
        <p:spPr>
          <a:xfrm flipH="1" flipV="1">
            <a:off x="2161953" y="3250183"/>
            <a:ext cx="280271" cy="95678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109;p4">
            <a:extLst>
              <a:ext uri="{FF2B5EF4-FFF2-40B4-BE49-F238E27FC236}">
                <a16:creationId xmlns:a16="http://schemas.microsoft.com/office/drawing/2014/main" id="{65ADE52B-0CC6-9C97-F54C-49A043E5D864}"/>
              </a:ext>
            </a:extLst>
          </p:cNvPr>
          <p:cNvCxnSpPr>
            <a:cxnSpLocks/>
          </p:cNvCxnSpPr>
          <p:nvPr/>
        </p:nvCxnSpPr>
        <p:spPr>
          <a:xfrm flipH="1" flipV="1">
            <a:off x="2302088" y="4426432"/>
            <a:ext cx="798100" cy="398909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Google Shape;109;p4">
            <a:extLst>
              <a:ext uri="{FF2B5EF4-FFF2-40B4-BE49-F238E27FC236}">
                <a16:creationId xmlns:a16="http://schemas.microsoft.com/office/drawing/2014/main" id="{7E5F3F0A-4FFC-24A3-D175-B9E2B36C0592}"/>
              </a:ext>
            </a:extLst>
          </p:cNvPr>
          <p:cNvCxnSpPr>
            <a:cxnSpLocks/>
          </p:cNvCxnSpPr>
          <p:nvPr/>
        </p:nvCxnSpPr>
        <p:spPr>
          <a:xfrm flipH="1">
            <a:off x="8012469" y="2160854"/>
            <a:ext cx="438071" cy="307756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106;p4">
            <a:extLst>
              <a:ext uri="{FF2B5EF4-FFF2-40B4-BE49-F238E27FC236}">
                <a16:creationId xmlns:a16="http://schemas.microsoft.com/office/drawing/2014/main" id="{5CDD7C5C-3B8A-4D84-6FD0-7AC065759A28}"/>
              </a:ext>
            </a:extLst>
          </p:cNvPr>
          <p:cNvSpPr txBox="1"/>
          <p:nvPr/>
        </p:nvSpPr>
        <p:spPr>
          <a:xfrm>
            <a:off x="45192" y="2122847"/>
            <a:ext cx="939204" cy="3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Poppins" pitchFamily="2" charset="77"/>
                <a:ea typeface="Calibri"/>
                <a:cs typeface="Poppins" pitchFamily="2" charset="77"/>
                <a:sym typeface="Calibri"/>
              </a:rPr>
              <a:t>branches</a:t>
            </a:r>
            <a:endParaRPr sz="1200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  <p:sp>
        <p:nvSpPr>
          <p:cNvPr id="39" name="Titre 6">
            <a:extLst>
              <a:ext uri="{FF2B5EF4-FFF2-40B4-BE49-F238E27FC236}">
                <a16:creationId xmlns:a16="http://schemas.microsoft.com/office/drawing/2014/main" id="{060E8F0D-BBE4-DAFC-3739-16E8AD805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6" y="211645"/>
            <a:ext cx="7074510" cy="646331"/>
          </a:xfrm>
        </p:spPr>
        <p:txBody>
          <a:bodyPr/>
          <a:lstStyle/>
          <a:p>
            <a:r>
              <a:rPr lang="fr-FR" sz="3600" b="1">
                <a:solidFill>
                  <a:schemeClr val="bg1"/>
                </a:solidFill>
                <a:latin typeface="+mj-lt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943665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3DBB19-009C-B32D-CCAF-ABD6EB9F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60BF-C460-4FB3-AB63-4430F31C2F52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A2E9D2-BF14-63BD-BE62-134FCD295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43" y="445353"/>
            <a:ext cx="10564503" cy="596729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493CC26-AFE5-55CF-B6AA-1DE91BFA7F0A}"/>
              </a:ext>
            </a:extLst>
          </p:cNvPr>
          <p:cNvSpPr/>
          <p:nvPr/>
        </p:nvSpPr>
        <p:spPr>
          <a:xfrm>
            <a:off x="9336215" y="1682581"/>
            <a:ext cx="939204" cy="4735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Google Shape;106;p4">
            <a:extLst>
              <a:ext uri="{FF2B5EF4-FFF2-40B4-BE49-F238E27FC236}">
                <a16:creationId xmlns:a16="http://schemas.microsoft.com/office/drawing/2014/main" id="{98EDDB5B-43E8-B366-A59D-20062CD3D348}"/>
              </a:ext>
            </a:extLst>
          </p:cNvPr>
          <p:cNvSpPr txBox="1"/>
          <p:nvPr/>
        </p:nvSpPr>
        <p:spPr>
          <a:xfrm>
            <a:off x="9323163" y="1772608"/>
            <a:ext cx="939204" cy="3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Poppins" pitchFamily="2" charset="77"/>
                <a:ea typeface="Calibri"/>
                <a:cs typeface="Poppins" pitchFamily="2" charset="77"/>
                <a:sym typeface="Calibri"/>
              </a:rPr>
              <a:t>Hash du commit</a:t>
            </a:r>
            <a:endParaRPr sz="1200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AD748D3-2B8B-1095-C728-09401893B45B}"/>
              </a:ext>
            </a:extLst>
          </p:cNvPr>
          <p:cNvSpPr/>
          <p:nvPr/>
        </p:nvSpPr>
        <p:spPr>
          <a:xfrm>
            <a:off x="3008793" y="1772608"/>
            <a:ext cx="939204" cy="4735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Google Shape;106;p4">
            <a:extLst>
              <a:ext uri="{FF2B5EF4-FFF2-40B4-BE49-F238E27FC236}">
                <a16:creationId xmlns:a16="http://schemas.microsoft.com/office/drawing/2014/main" id="{5897A272-E2F2-1D64-D721-19E6B5DC9F7E}"/>
              </a:ext>
            </a:extLst>
          </p:cNvPr>
          <p:cNvSpPr txBox="1"/>
          <p:nvPr/>
        </p:nvSpPr>
        <p:spPr>
          <a:xfrm>
            <a:off x="2961199" y="1857018"/>
            <a:ext cx="1034392" cy="3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Poppins" pitchFamily="2" charset="77"/>
                <a:ea typeface="Calibri"/>
                <a:cs typeface="Poppins" pitchFamily="2" charset="77"/>
                <a:sym typeface="Calibri"/>
              </a:rPr>
              <a:t>Noms des </a:t>
            </a:r>
            <a:r>
              <a:rPr lang="fr-FR" sz="1200" err="1">
                <a:latin typeface="Poppins" pitchFamily="2" charset="77"/>
                <a:ea typeface="Calibri"/>
                <a:cs typeface="Poppins" pitchFamily="2" charset="77"/>
                <a:sym typeface="Calibri"/>
              </a:rPr>
              <a:t>commits</a:t>
            </a:r>
            <a:endParaRPr sz="1200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  <p:cxnSp>
        <p:nvCxnSpPr>
          <p:cNvPr id="11" name="Google Shape;109;p4">
            <a:extLst>
              <a:ext uri="{FF2B5EF4-FFF2-40B4-BE49-F238E27FC236}">
                <a16:creationId xmlns:a16="http://schemas.microsoft.com/office/drawing/2014/main" id="{6668E76F-33EC-37D7-7422-0ABE8A4ABE01}"/>
              </a:ext>
            </a:extLst>
          </p:cNvPr>
          <p:cNvCxnSpPr>
            <a:cxnSpLocks/>
          </p:cNvCxnSpPr>
          <p:nvPr/>
        </p:nvCxnSpPr>
        <p:spPr>
          <a:xfrm flipH="1">
            <a:off x="1614311" y="2077383"/>
            <a:ext cx="1490133" cy="789995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109;p4">
            <a:extLst>
              <a:ext uri="{FF2B5EF4-FFF2-40B4-BE49-F238E27FC236}">
                <a16:creationId xmlns:a16="http://schemas.microsoft.com/office/drawing/2014/main" id="{06DCD608-E8D4-DC7C-23F7-45F77ED53012}"/>
              </a:ext>
            </a:extLst>
          </p:cNvPr>
          <p:cNvCxnSpPr>
            <a:cxnSpLocks/>
          </p:cNvCxnSpPr>
          <p:nvPr/>
        </p:nvCxnSpPr>
        <p:spPr>
          <a:xfrm flipH="1">
            <a:off x="1761067" y="2229783"/>
            <a:ext cx="1495777" cy="1199217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109;p4">
            <a:extLst>
              <a:ext uri="{FF2B5EF4-FFF2-40B4-BE49-F238E27FC236}">
                <a16:creationId xmlns:a16="http://schemas.microsoft.com/office/drawing/2014/main" id="{69703CF1-2C7C-2FCE-4A7B-CE83F316AE7E}"/>
              </a:ext>
            </a:extLst>
          </p:cNvPr>
          <p:cNvCxnSpPr>
            <a:cxnSpLocks/>
          </p:cNvCxnSpPr>
          <p:nvPr/>
        </p:nvCxnSpPr>
        <p:spPr>
          <a:xfrm>
            <a:off x="9663966" y="2144887"/>
            <a:ext cx="141851" cy="53058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74432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4522C53-C68E-B615-6721-D866B930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60BF-C460-4FB3-AB63-4430F31C2F52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162DC7-6400-3E61-8568-0659759BA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71239" y="2361075"/>
            <a:ext cx="9667171" cy="3334246"/>
          </a:xfrm>
        </p:spPr>
        <p:txBody>
          <a:bodyPr/>
          <a:lstStyle/>
          <a:p>
            <a:pPr marL="0" indent="0" algn="l" rtl="0" fontAlgn="base">
              <a:buNone/>
            </a:pPr>
            <a:r>
              <a:rPr lang="fr-FR" sz="1800" b="1" i="0" u="none" strike="noStrike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Adrien et Bastien récupèrent le répertoire en ligne avec git clone sur leur ordinateur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b="1" i="0" dirty="0">
              <a:solidFill>
                <a:schemeClr val="bg2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l" rtl="0" fontAlgn="base">
              <a:buNone/>
            </a:pPr>
            <a:r>
              <a:rPr lang="en-US" sz="1800" b="1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b="1" i="0" dirty="0">
              <a:solidFill>
                <a:schemeClr val="bg2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l" rtl="0" fontAlgn="base">
              <a:buNone/>
            </a:pPr>
            <a:r>
              <a:rPr lang="fr-FR" sz="1800" b="1" i="0" u="none" strike="noStrike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Adrien fait des modifications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b="1" i="0" dirty="0">
              <a:solidFill>
                <a:schemeClr val="bg2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l" rtl="0" fontAlgn="base">
              <a:buNone/>
            </a:pPr>
            <a:r>
              <a:rPr lang="en-US" sz="1800" b="1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b="1" i="0" dirty="0">
              <a:solidFill>
                <a:schemeClr val="bg2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l" rtl="0" fontAlgn="base">
              <a:buNone/>
            </a:pPr>
            <a:r>
              <a:rPr lang="fr-FR" sz="1800" b="1" i="0" u="none" strike="noStrike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Adrien </a:t>
            </a:r>
            <a:r>
              <a:rPr lang="fr-FR" sz="1800" b="1" i="0" u="none" strike="noStrike" dirty="0" err="1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add</a:t>
            </a:r>
            <a:r>
              <a:rPr lang="fr-FR" sz="1800" b="1" i="0" u="none" strike="noStrike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/commit/push sur le repo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b="1" i="0" dirty="0">
              <a:solidFill>
                <a:schemeClr val="bg2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l" rtl="0" fontAlgn="base">
              <a:buNone/>
            </a:pPr>
            <a:r>
              <a:rPr lang="en-US" sz="1800" b="1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b="1" i="0" dirty="0">
              <a:solidFill>
                <a:schemeClr val="bg2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l" rtl="0" fontAlgn="base">
              <a:buNone/>
            </a:pPr>
            <a:r>
              <a:rPr lang="fr-FR" sz="1800" b="1" i="0" u="none" strike="noStrike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Le répertoire en ligne est à jour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b="1" i="0" dirty="0">
              <a:solidFill>
                <a:schemeClr val="bg2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algn="l" rtl="0" fontAlgn="base">
              <a:buNone/>
            </a:pPr>
            <a:r>
              <a:rPr lang="en-US" sz="1800" b="1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b="1" i="0" dirty="0">
              <a:solidFill>
                <a:schemeClr val="bg2"/>
              </a:solidFill>
              <a:effectLst/>
              <a:latin typeface="Poppins" pitchFamily="2" charset="77"/>
              <a:cs typeface="Poppins" pitchFamily="2" charset="77"/>
            </a:endParaRPr>
          </a:p>
          <a:p>
            <a:pPr marL="0" indent="0" fontAlgn="base">
              <a:buNone/>
            </a:pPr>
            <a:r>
              <a:rPr lang="fr-FR" sz="1800" b="1" i="0" u="none" strike="noStrike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Le code sur l’ordinateur de Bastien s’est-il mis à jour ?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Poppins" pitchFamily="2" charset="77"/>
                <a:cs typeface="Poppins" pitchFamily="2" charset="77"/>
              </a:rPr>
              <a:t>​</a:t>
            </a:r>
            <a:endParaRPr lang="en-US" b="1" i="0" dirty="0">
              <a:solidFill>
                <a:schemeClr val="bg2"/>
              </a:soli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Titre 6">
            <a:extLst>
              <a:ext uri="{FF2B5EF4-FFF2-40B4-BE49-F238E27FC236}">
                <a16:creationId xmlns:a16="http://schemas.microsoft.com/office/drawing/2014/main" id="{250E3F02-F0AF-D6BA-8E75-98C02F416E61}"/>
              </a:ext>
            </a:extLst>
          </p:cNvPr>
          <p:cNvSpPr txBox="1">
            <a:spLocks/>
          </p:cNvSpPr>
          <p:nvPr/>
        </p:nvSpPr>
        <p:spPr>
          <a:xfrm>
            <a:off x="1071239" y="928651"/>
            <a:ext cx="2450894" cy="769441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rtlCol="0" anchor="t" anchorCtr="0">
            <a:spAutoFit/>
          </a:bodyPr>
          <a:lstStyle>
            <a:lvl1pPr marL="7701" algn="l" defTabSz="554492" rtl="0" eaLnBrk="1" latinLnBrk="0" hangingPunct="1">
              <a:lnSpc>
                <a:spcPct val="100000"/>
              </a:lnSpc>
              <a:spcBef>
                <a:spcPts val="76"/>
              </a:spcBef>
              <a:buNone/>
              <a:defRPr lang="fr-FR" sz="1200" b="0" kern="1200" spc="0" dirty="0">
                <a:solidFill>
                  <a:schemeClr val="bg1"/>
                </a:solidFill>
                <a:latin typeface="+mn-lt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fr-FR" sz="4400" b="1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2001408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4522C53-C68E-B615-6721-D866B930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60BF-C460-4FB3-AB63-4430F31C2F52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162DC7-6400-3E61-8568-0659759BA3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71239" y="2648942"/>
            <a:ext cx="9667171" cy="2144177"/>
          </a:xfrm>
        </p:spPr>
        <p:txBody>
          <a:bodyPr/>
          <a:lstStyle/>
          <a:p>
            <a:pPr marL="0" indent="0" algn="l" rtl="0" fontAlgn="base">
              <a:buNone/>
            </a:pPr>
            <a:r>
              <a:rPr lang="fr-FR" sz="2000" b="1">
                <a:latin typeface="Poppins" pitchFamily="2" charset="77"/>
                <a:cs typeface="Poppins" pitchFamily="2" charset="77"/>
              </a:rPr>
              <a:t>NON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​</a:t>
            </a:r>
          </a:p>
          <a:p>
            <a:pPr marL="0" indent="0" algn="l" rtl="0" fontAlgn="base">
              <a:buNone/>
            </a:pPr>
            <a:r>
              <a:rPr lang="en-US" sz="2000" b="1">
                <a:latin typeface="Poppins" pitchFamily="2" charset="77"/>
                <a:cs typeface="Poppins" pitchFamily="2" charset="77"/>
              </a:rPr>
              <a:t>​</a:t>
            </a:r>
          </a:p>
          <a:p>
            <a:pPr marL="0" indent="0" algn="l" rtl="0" fontAlgn="base">
              <a:buNone/>
            </a:pPr>
            <a:r>
              <a:rPr lang="fr-FR" sz="2000" b="1">
                <a:latin typeface="Poppins" pitchFamily="2" charset="77"/>
                <a:cs typeface="Poppins" pitchFamily="2" charset="77"/>
              </a:rPr>
              <a:t>Il faut mettre à jour son code “en local” par rapport au répertoire en ligne.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​</a:t>
            </a:r>
          </a:p>
          <a:p>
            <a:pPr marL="0" indent="0" algn="l" rtl="0" fontAlgn="base">
              <a:buNone/>
            </a:pPr>
            <a:r>
              <a:rPr lang="en-US" sz="2000" b="1">
                <a:latin typeface="Poppins" pitchFamily="2" charset="77"/>
                <a:cs typeface="Poppins" pitchFamily="2" charset="77"/>
              </a:rPr>
              <a:t>​</a:t>
            </a:r>
          </a:p>
          <a:p>
            <a:pPr marL="0" indent="0" algn="l" rtl="0" fontAlgn="base">
              <a:buNone/>
            </a:pPr>
            <a:r>
              <a:rPr lang="fr-FR" sz="2000" b="1">
                <a:latin typeface="Poppins" pitchFamily="2" charset="77"/>
                <a:cs typeface="Poppins" pitchFamily="2" charset="77"/>
              </a:rPr>
              <a:t>Bastien doit lancer la commande : git pull</a:t>
            </a:r>
            <a:r>
              <a:rPr lang="en-US" sz="2000" b="1">
                <a:latin typeface="Poppins" pitchFamily="2" charset="77"/>
                <a:cs typeface="Poppins" pitchFamily="2" charset="77"/>
              </a:rPr>
              <a:t>​</a:t>
            </a:r>
          </a:p>
        </p:txBody>
      </p:sp>
      <p:sp>
        <p:nvSpPr>
          <p:cNvPr id="6" name="Titre 6">
            <a:extLst>
              <a:ext uri="{FF2B5EF4-FFF2-40B4-BE49-F238E27FC236}">
                <a16:creationId xmlns:a16="http://schemas.microsoft.com/office/drawing/2014/main" id="{250E3F02-F0AF-D6BA-8E75-98C02F416E61}"/>
              </a:ext>
            </a:extLst>
          </p:cNvPr>
          <p:cNvSpPr txBox="1">
            <a:spLocks/>
          </p:cNvSpPr>
          <p:nvPr/>
        </p:nvSpPr>
        <p:spPr>
          <a:xfrm>
            <a:off x="1071239" y="928651"/>
            <a:ext cx="10049522" cy="769441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rtlCol="0" anchor="t" anchorCtr="0">
            <a:spAutoFit/>
          </a:bodyPr>
          <a:lstStyle>
            <a:lvl1pPr marL="7701" algn="l" defTabSz="554492" rtl="0" eaLnBrk="1" latinLnBrk="0" hangingPunct="1">
              <a:lnSpc>
                <a:spcPct val="100000"/>
              </a:lnSpc>
              <a:spcBef>
                <a:spcPts val="76"/>
              </a:spcBef>
              <a:buNone/>
              <a:defRPr lang="fr-FR" sz="1200" b="0" kern="1200" spc="0" dirty="0">
                <a:solidFill>
                  <a:schemeClr val="bg1"/>
                </a:solidFill>
                <a:latin typeface="+mn-lt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fr-FR" sz="4400" b="1"/>
              <a:t>Réponse</a:t>
            </a:r>
          </a:p>
        </p:txBody>
      </p:sp>
    </p:spTree>
    <p:extLst>
      <p:ext uri="{BB962C8B-B14F-4D97-AF65-F5344CB8AC3E}">
        <p14:creationId xmlns:p14="http://schemas.microsoft.com/office/powerpoint/2010/main" val="512938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8E58D-452C-40BA-5D9F-FE75AD4E8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CD3BED8-73E6-A993-B66D-854C9A1331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" r="23"/>
          <a:stretch/>
        </p:blipFill>
        <p:spPr>
          <a:xfrm flipH="1">
            <a:off x="0" y="244929"/>
            <a:ext cx="11396971" cy="6856075"/>
          </a:xfrm>
          <a:solidFill>
            <a:srgbClr val="1F1F1F"/>
          </a:solidFill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8E8B3F93-19E8-9829-ADC5-DB8198417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8499" y="2817280"/>
            <a:ext cx="4899402" cy="12355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/>
              <a:t>Mener un projet avec git</a:t>
            </a:r>
          </a:p>
          <a:p>
            <a:pPr>
              <a:lnSpc>
                <a:spcPct val="150000"/>
              </a:lnSpc>
            </a:pPr>
            <a:r>
              <a:rPr lang="fr-FR"/>
              <a:t>Les best practices</a:t>
            </a:r>
          </a:p>
          <a:p>
            <a:pPr marL="0" indent="0">
              <a:lnSpc>
                <a:spcPct val="150000"/>
              </a:lnSpc>
              <a:buNone/>
            </a:pPr>
            <a:endParaRPr lang="fr-FR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719762F4-CBE3-E78E-3BD0-6B36CD09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369" y="971076"/>
            <a:ext cx="4902532" cy="871008"/>
          </a:xfrm>
        </p:spPr>
        <p:txBody>
          <a:bodyPr/>
          <a:lstStyle/>
          <a:p>
            <a:r>
              <a:rPr lang="fr-FR"/>
              <a:t>Git 201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764DD56-C0C1-CA93-7EB3-91BF934F5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134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C7C94-FB42-B49C-20EA-78580622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F5951-5D9D-CCBB-B847-1C57F91C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workflows git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A0C278-FAE2-767E-ED00-DB7FCBA10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015F8D-A76C-3F8F-426B-AEA65800C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D83C25A-B4DD-8BB1-DF8C-188EC6D1F4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201 – Les notions avancées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A49AB56-E11D-20CC-0FBD-9F09AC61C7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5"/>
            <a:ext cx="9871029" cy="3622274"/>
          </a:xfrm>
        </p:spPr>
        <p:txBody>
          <a:bodyPr/>
          <a:lstStyle/>
          <a:p>
            <a:r>
              <a:rPr lang="fr-FR"/>
              <a:t>Quand on réalise un projet voici le workflow à mettre en place : </a:t>
            </a:r>
          </a:p>
          <a:p>
            <a:endParaRPr lang="fr-F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Faire une branche par </a:t>
            </a:r>
            <a:r>
              <a:rPr lang="fr-FR" err="1"/>
              <a:t>feature</a:t>
            </a:r>
            <a:r>
              <a:rPr lang="fr-FR"/>
              <a:t>/fonctionnalité : </a:t>
            </a:r>
            <a:r>
              <a:rPr lang="fr-FR" i="1">
                <a:solidFill>
                  <a:schemeClr val="accent6">
                    <a:lumMod val="75000"/>
                    <a:lumOff val="25000"/>
                  </a:schemeClr>
                </a:solidFill>
              </a:rPr>
              <a:t>feat/nom-fonctionnalité</a:t>
            </a:r>
            <a:endParaRPr lang="fr-FR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Faire une branche par bug/hot-fix : </a:t>
            </a:r>
            <a:r>
              <a:rPr lang="fr-FR" i="1">
                <a:solidFill>
                  <a:schemeClr val="accent6">
                    <a:lumMod val="75000"/>
                    <a:lumOff val="25000"/>
                  </a:schemeClr>
                </a:solidFill>
              </a:rPr>
              <a:t>fix/bug-à-résoudre</a:t>
            </a:r>
          </a:p>
          <a:p>
            <a:pPr>
              <a:lnSpc>
                <a:spcPct val="150000"/>
              </a:lnSpc>
            </a:pPr>
            <a:endParaRPr lang="fr-FR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/>
          </a:p>
          <a:p>
            <a:pPr>
              <a:lnSpc>
                <a:spcPct val="150000"/>
              </a:lnSpc>
            </a:pPr>
            <a:r>
              <a:rPr lang="fr-FR"/>
              <a:t>-&gt; Voir </a:t>
            </a:r>
            <a:r>
              <a:rPr lang="fr-FR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Workflow-</a:t>
            </a:r>
            <a:r>
              <a:rPr lang="fr-FR" err="1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Gitflow</a:t>
            </a:r>
            <a:endParaRPr lang="fr-FR">
              <a:solidFill>
                <a:schemeClr val="tx2">
                  <a:lumMod val="75000"/>
                </a:schemeClr>
              </a:solidFill>
            </a:endParaRP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E0119FC-41BF-F6D9-CB09-3A7BADA71B23}"/>
              </a:ext>
            </a:extLst>
          </p:cNvPr>
          <p:cNvGrpSpPr/>
          <p:nvPr/>
        </p:nvGrpSpPr>
        <p:grpSpPr>
          <a:xfrm>
            <a:off x="7847630" y="3397828"/>
            <a:ext cx="2420604" cy="2815110"/>
            <a:chOff x="7927089" y="3189503"/>
            <a:chExt cx="2720415" cy="3447401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65C6875D-39B3-B2F4-CD19-02E7BCA98080}"/>
                </a:ext>
              </a:extLst>
            </p:cNvPr>
            <p:cNvSpPr/>
            <p:nvPr/>
          </p:nvSpPr>
          <p:spPr>
            <a:xfrm>
              <a:off x="7927089" y="4314050"/>
              <a:ext cx="694416" cy="703910"/>
            </a:xfrm>
            <a:custGeom>
              <a:avLst/>
              <a:gdLst>
                <a:gd name="csX0" fmla="*/ 0 w 694416"/>
                <a:gd name="csY0" fmla="*/ 351955 h 703910"/>
                <a:gd name="csX1" fmla="*/ 347208 w 694416"/>
                <a:gd name="csY1" fmla="*/ 0 h 703910"/>
                <a:gd name="csX2" fmla="*/ 694416 w 694416"/>
                <a:gd name="csY2" fmla="*/ 351955 h 703910"/>
                <a:gd name="csX3" fmla="*/ 347208 w 694416"/>
                <a:gd name="csY3" fmla="*/ 703910 h 703910"/>
                <a:gd name="csX4" fmla="*/ 0 w 694416"/>
                <a:gd name="csY4" fmla="*/ 351955 h 7039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694416" h="703910" fill="none" extrusionOk="0">
                  <a:moveTo>
                    <a:pt x="0" y="351955"/>
                  </a:moveTo>
                  <a:cubicBezTo>
                    <a:pt x="5504" y="158229"/>
                    <a:pt x="165055" y="-19768"/>
                    <a:pt x="347208" y="0"/>
                  </a:cubicBezTo>
                  <a:cubicBezTo>
                    <a:pt x="505336" y="-5150"/>
                    <a:pt x="685890" y="165603"/>
                    <a:pt x="694416" y="351955"/>
                  </a:cubicBezTo>
                  <a:cubicBezTo>
                    <a:pt x="693024" y="533064"/>
                    <a:pt x="532813" y="712461"/>
                    <a:pt x="347208" y="703910"/>
                  </a:cubicBezTo>
                  <a:cubicBezTo>
                    <a:pt x="169798" y="711943"/>
                    <a:pt x="30544" y="553678"/>
                    <a:pt x="0" y="351955"/>
                  </a:cubicBezTo>
                  <a:close/>
                </a:path>
                <a:path w="694416" h="703910" stroke="0" extrusionOk="0">
                  <a:moveTo>
                    <a:pt x="0" y="351955"/>
                  </a:moveTo>
                  <a:cubicBezTo>
                    <a:pt x="-24836" y="142257"/>
                    <a:pt x="150578" y="1829"/>
                    <a:pt x="347208" y="0"/>
                  </a:cubicBezTo>
                  <a:cubicBezTo>
                    <a:pt x="565274" y="5538"/>
                    <a:pt x="661246" y="158631"/>
                    <a:pt x="694416" y="351955"/>
                  </a:cubicBezTo>
                  <a:cubicBezTo>
                    <a:pt x="681022" y="559414"/>
                    <a:pt x="532861" y="737654"/>
                    <a:pt x="347208" y="703910"/>
                  </a:cubicBezTo>
                  <a:cubicBezTo>
                    <a:pt x="146496" y="699011"/>
                    <a:pt x="21832" y="556765"/>
                    <a:pt x="0" y="351955"/>
                  </a:cubicBezTo>
                  <a:close/>
                </a:path>
              </a:pathLst>
            </a:custGeom>
            <a:pattFill prst="openDmnd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tx1"/>
                </a:solidFill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5F166A55-1E19-2CD6-8CF6-DBBD854DA4EB}"/>
                </a:ext>
              </a:extLst>
            </p:cNvPr>
            <p:cNvGrpSpPr/>
            <p:nvPr/>
          </p:nvGrpSpPr>
          <p:grpSpPr>
            <a:xfrm>
              <a:off x="9274425" y="5104748"/>
              <a:ext cx="1236303" cy="308344"/>
              <a:chOff x="1093266" y="5700256"/>
              <a:chExt cx="1236303" cy="308344"/>
            </a:xfrm>
          </p:grpSpPr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DBAC0D92-79F7-3C67-E307-7EF026225F11}"/>
                  </a:ext>
                </a:extLst>
              </p:cNvPr>
              <p:cNvSpPr/>
              <p:nvPr/>
            </p:nvSpPr>
            <p:spPr>
              <a:xfrm>
                <a:off x="1093266" y="5700256"/>
                <a:ext cx="1136134" cy="308344"/>
              </a:xfrm>
              <a:custGeom>
                <a:avLst/>
                <a:gdLst>
                  <a:gd name="csX0" fmla="*/ 0 w 1136134"/>
                  <a:gd name="csY0" fmla="*/ 154172 h 308344"/>
                  <a:gd name="csX1" fmla="*/ 154172 w 1136134"/>
                  <a:gd name="csY1" fmla="*/ 0 h 308344"/>
                  <a:gd name="csX2" fmla="*/ 568067 w 1136134"/>
                  <a:gd name="csY2" fmla="*/ 0 h 308344"/>
                  <a:gd name="csX3" fmla="*/ 981962 w 1136134"/>
                  <a:gd name="csY3" fmla="*/ 0 h 308344"/>
                  <a:gd name="csX4" fmla="*/ 1136134 w 1136134"/>
                  <a:gd name="csY4" fmla="*/ 154172 h 308344"/>
                  <a:gd name="csX5" fmla="*/ 1136134 w 1136134"/>
                  <a:gd name="csY5" fmla="*/ 154172 h 308344"/>
                  <a:gd name="csX6" fmla="*/ 981962 w 1136134"/>
                  <a:gd name="csY6" fmla="*/ 308344 h 308344"/>
                  <a:gd name="csX7" fmla="*/ 559789 w 1136134"/>
                  <a:gd name="csY7" fmla="*/ 308344 h 308344"/>
                  <a:gd name="csX8" fmla="*/ 154172 w 1136134"/>
                  <a:gd name="csY8" fmla="*/ 308344 h 308344"/>
                  <a:gd name="csX9" fmla="*/ 0 w 1136134"/>
                  <a:gd name="csY9" fmla="*/ 154172 h 30834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</a:cxnLst>
                <a:rect l="l" t="t" r="r" b="b"/>
                <a:pathLst>
                  <a:path w="1136134" h="308344" fill="none" extrusionOk="0">
                    <a:moveTo>
                      <a:pt x="0" y="154172"/>
                    </a:moveTo>
                    <a:cubicBezTo>
                      <a:pt x="-2111" y="68684"/>
                      <a:pt x="82220" y="10791"/>
                      <a:pt x="154172" y="0"/>
                    </a:cubicBezTo>
                    <a:cubicBezTo>
                      <a:pt x="312545" y="18669"/>
                      <a:pt x="434678" y="-15598"/>
                      <a:pt x="568067" y="0"/>
                    </a:cubicBezTo>
                    <a:cubicBezTo>
                      <a:pt x="701457" y="15598"/>
                      <a:pt x="824503" y="-16795"/>
                      <a:pt x="981962" y="0"/>
                    </a:cubicBezTo>
                    <a:cubicBezTo>
                      <a:pt x="1080857" y="-12037"/>
                      <a:pt x="1139843" y="51579"/>
                      <a:pt x="1136134" y="154172"/>
                    </a:cubicBezTo>
                    <a:lnTo>
                      <a:pt x="1136134" y="154172"/>
                    </a:lnTo>
                    <a:cubicBezTo>
                      <a:pt x="1129094" y="240475"/>
                      <a:pt x="1059024" y="302765"/>
                      <a:pt x="981962" y="308344"/>
                    </a:cubicBezTo>
                    <a:cubicBezTo>
                      <a:pt x="799358" y="299768"/>
                      <a:pt x="749213" y="313626"/>
                      <a:pt x="559789" y="308344"/>
                    </a:cubicBezTo>
                    <a:cubicBezTo>
                      <a:pt x="370365" y="303062"/>
                      <a:pt x="335836" y="290649"/>
                      <a:pt x="154172" y="308344"/>
                    </a:cubicBezTo>
                    <a:cubicBezTo>
                      <a:pt x="62541" y="319938"/>
                      <a:pt x="16773" y="251783"/>
                      <a:pt x="0" y="154172"/>
                    </a:cubicBezTo>
                    <a:close/>
                  </a:path>
                  <a:path w="1136134" h="308344" stroke="0" extrusionOk="0">
                    <a:moveTo>
                      <a:pt x="0" y="154172"/>
                    </a:moveTo>
                    <a:cubicBezTo>
                      <a:pt x="-15450" y="59495"/>
                      <a:pt x="64801" y="1585"/>
                      <a:pt x="154172" y="0"/>
                    </a:cubicBezTo>
                    <a:cubicBezTo>
                      <a:pt x="293689" y="8384"/>
                      <a:pt x="480288" y="-2431"/>
                      <a:pt x="584623" y="0"/>
                    </a:cubicBezTo>
                    <a:cubicBezTo>
                      <a:pt x="688958" y="2431"/>
                      <a:pt x="850818" y="-15339"/>
                      <a:pt x="981962" y="0"/>
                    </a:cubicBezTo>
                    <a:cubicBezTo>
                      <a:pt x="1051707" y="-8427"/>
                      <a:pt x="1155102" y="78088"/>
                      <a:pt x="1136134" y="154172"/>
                    </a:cubicBezTo>
                    <a:lnTo>
                      <a:pt x="1136134" y="154172"/>
                    </a:lnTo>
                    <a:cubicBezTo>
                      <a:pt x="1149921" y="240955"/>
                      <a:pt x="1075004" y="292096"/>
                      <a:pt x="981962" y="308344"/>
                    </a:cubicBezTo>
                    <a:cubicBezTo>
                      <a:pt x="870530" y="319148"/>
                      <a:pt x="684317" y="290931"/>
                      <a:pt x="584623" y="308344"/>
                    </a:cubicBezTo>
                    <a:cubicBezTo>
                      <a:pt x="484929" y="325757"/>
                      <a:pt x="333404" y="328668"/>
                      <a:pt x="154172" y="308344"/>
                    </a:cubicBezTo>
                    <a:cubicBezTo>
                      <a:pt x="83333" y="316354"/>
                      <a:pt x="10324" y="241801"/>
                      <a:pt x="0" y="15417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1C25327-0463-41F7-C108-27D66059CA2B}"/>
                  </a:ext>
                </a:extLst>
              </p:cNvPr>
              <p:cNvSpPr txBox="1"/>
              <p:nvPr/>
            </p:nvSpPr>
            <p:spPr>
              <a:xfrm>
                <a:off x="1249320" y="5712060"/>
                <a:ext cx="1080249" cy="282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900">
                    <a:solidFill>
                      <a:schemeClr val="bg1"/>
                    </a:solidFill>
                  </a:rPr>
                  <a:t>feat/login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4B117FE-19EF-03EB-A1BF-E13FF0022185}"/>
                </a:ext>
              </a:extLst>
            </p:cNvPr>
            <p:cNvSpPr/>
            <p:nvPr/>
          </p:nvSpPr>
          <p:spPr>
            <a:xfrm>
              <a:off x="7927089" y="5130680"/>
              <a:ext cx="775504" cy="308344"/>
            </a:xfrm>
            <a:custGeom>
              <a:avLst/>
              <a:gdLst>
                <a:gd name="csX0" fmla="*/ 0 w 775504"/>
                <a:gd name="csY0" fmla="*/ 154172 h 308344"/>
                <a:gd name="csX1" fmla="*/ 154172 w 775504"/>
                <a:gd name="csY1" fmla="*/ 0 h 308344"/>
                <a:gd name="csX2" fmla="*/ 621332 w 775504"/>
                <a:gd name="csY2" fmla="*/ 0 h 308344"/>
                <a:gd name="csX3" fmla="*/ 775504 w 775504"/>
                <a:gd name="csY3" fmla="*/ 154172 h 308344"/>
                <a:gd name="csX4" fmla="*/ 775504 w 775504"/>
                <a:gd name="csY4" fmla="*/ 154172 h 308344"/>
                <a:gd name="csX5" fmla="*/ 621332 w 775504"/>
                <a:gd name="csY5" fmla="*/ 308344 h 308344"/>
                <a:gd name="csX6" fmla="*/ 154172 w 775504"/>
                <a:gd name="csY6" fmla="*/ 308344 h 308344"/>
                <a:gd name="csX7" fmla="*/ 0 w 775504"/>
                <a:gd name="csY7" fmla="*/ 154172 h 3083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775504" h="308344" fill="none" extrusionOk="0">
                  <a:moveTo>
                    <a:pt x="0" y="154172"/>
                  </a:moveTo>
                  <a:cubicBezTo>
                    <a:pt x="-5619" y="76834"/>
                    <a:pt x="83333" y="8010"/>
                    <a:pt x="154172" y="0"/>
                  </a:cubicBezTo>
                  <a:cubicBezTo>
                    <a:pt x="250675" y="5609"/>
                    <a:pt x="525130" y="10755"/>
                    <a:pt x="621332" y="0"/>
                  </a:cubicBezTo>
                  <a:cubicBezTo>
                    <a:pt x="710305" y="-10493"/>
                    <a:pt x="781657" y="88137"/>
                    <a:pt x="775504" y="154172"/>
                  </a:cubicBezTo>
                  <a:lnTo>
                    <a:pt x="775504" y="154172"/>
                  </a:lnTo>
                  <a:cubicBezTo>
                    <a:pt x="782821" y="232089"/>
                    <a:pt x="709356" y="306489"/>
                    <a:pt x="621332" y="308344"/>
                  </a:cubicBezTo>
                  <a:cubicBezTo>
                    <a:pt x="395393" y="299651"/>
                    <a:pt x="343926" y="293141"/>
                    <a:pt x="154172" y="308344"/>
                  </a:cubicBezTo>
                  <a:cubicBezTo>
                    <a:pt x="61985" y="309500"/>
                    <a:pt x="-8085" y="233740"/>
                    <a:pt x="0" y="154172"/>
                  </a:cubicBezTo>
                  <a:close/>
                </a:path>
                <a:path w="775504" h="308344" stroke="0" extrusionOk="0">
                  <a:moveTo>
                    <a:pt x="0" y="154172"/>
                  </a:moveTo>
                  <a:cubicBezTo>
                    <a:pt x="-15450" y="59495"/>
                    <a:pt x="64801" y="1585"/>
                    <a:pt x="154172" y="0"/>
                  </a:cubicBezTo>
                  <a:cubicBezTo>
                    <a:pt x="265161" y="13"/>
                    <a:pt x="463286" y="863"/>
                    <a:pt x="621332" y="0"/>
                  </a:cubicBezTo>
                  <a:cubicBezTo>
                    <a:pt x="697209" y="-7051"/>
                    <a:pt x="772978" y="74209"/>
                    <a:pt x="775504" y="154172"/>
                  </a:cubicBezTo>
                  <a:lnTo>
                    <a:pt x="775504" y="154172"/>
                  </a:lnTo>
                  <a:cubicBezTo>
                    <a:pt x="775732" y="257156"/>
                    <a:pt x="701176" y="291264"/>
                    <a:pt x="621332" y="308344"/>
                  </a:cubicBezTo>
                  <a:cubicBezTo>
                    <a:pt x="427639" y="328083"/>
                    <a:pt x="247890" y="320945"/>
                    <a:pt x="154172" y="308344"/>
                  </a:cubicBezTo>
                  <a:cubicBezTo>
                    <a:pt x="57731" y="318977"/>
                    <a:pt x="-444" y="235084"/>
                    <a:pt x="0" y="15417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tx1"/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099795B-1EB5-A369-D439-229901F36B3A}"/>
                </a:ext>
              </a:extLst>
            </p:cNvPr>
            <p:cNvSpPr txBox="1"/>
            <p:nvPr/>
          </p:nvSpPr>
          <p:spPr>
            <a:xfrm>
              <a:off x="7999234" y="5140677"/>
              <a:ext cx="644728" cy="452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>
                  <a:solidFill>
                    <a:schemeClr val="bg1"/>
                  </a:solidFill>
                </a:rPr>
                <a:t>main</a:t>
              </a:r>
            </a:p>
          </p:txBody>
        </p: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D7E98E95-CFFA-08CD-204E-59D390054357}"/>
                </a:ext>
              </a:extLst>
            </p:cNvPr>
            <p:cNvCxnSpPr>
              <a:cxnSpLocks/>
              <a:stCxn id="16" idx="2"/>
              <a:endCxn id="3" idx="6"/>
            </p:cNvCxnSpPr>
            <p:nvPr/>
          </p:nvCxnSpPr>
          <p:spPr>
            <a:xfrm flipH="1" flipV="1">
              <a:off x="8621505" y="4666006"/>
              <a:ext cx="833235" cy="4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FEACCF1-9FF8-A74E-6FBB-2AB1EA8F6A5A}"/>
                </a:ext>
              </a:extLst>
            </p:cNvPr>
            <p:cNvSpPr/>
            <p:nvPr/>
          </p:nvSpPr>
          <p:spPr>
            <a:xfrm>
              <a:off x="9454740" y="4318862"/>
              <a:ext cx="694416" cy="703910"/>
            </a:xfrm>
            <a:custGeom>
              <a:avLst/>
              <a:gdLst>
                <a:gd name="csX0" fmla="*/ 0 w 694416"/>
                <a:gd name="csY0" fmla="*/ 351955 h 703910"/>
                <a:gd name="csX1" fmla="*/ 347208 w 694416"/>
                <a:gd name="csY1" fmla="*/ 0 h 703910"/>
                <a:gd name="csX2" fmla="*/ 694416 w 694416"/>
                <a:gd name="csY2" fmla="*/ 351955 h 703910"/>
                <a:gd name="csX3" fmla="*/ 347208 w 694416"/>
                <a:gd name="csY3" fmla="*/ 703910 h 703910"/>
                <a:gd name="csX4" fmla="*/ 0 w 694416"/>
                <a:gd name="csY4" fmla="*/ 351955 h 7039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694416" h="703910" fill="none" extrusionOk="0">
                  <a:moveTo>
                    <a:pt x="0" y="351955"/>
                  </a:moveTo>
                  <a:cubicBezTo>
                    <a:pt x="5504" y="158229"/>
                    <a:pt x="165055" y="-19768"/>
                    <a:pt x="347208" y="0"/>
                  </a:cubicBezTo>
                  <a:cubicBezTo>
                    <a:pt x="505336" y="-5150"/>
                    <a:pt x="685890" y="165603"/>
                    <a:pt x="694416" y="351955"/>
                  </a:cubicBezTo>
                  <a:cubicBezTo>
                    <a:pt x="693024" y="533064"/>
                    <a:pt x="532813" y="712461"/>
                    <a:pt x="347208" y="703910"/>
                  </a:cubicBezTo>
                  <a:cubicBezTo>
                    <a:pt x="169798" y="711943"/>
                    <a:pt x="30544" y="553678"/>
                    <a:pt x="0" y="351955"/>
                  </a:cubicBezTo>
                  <a:close/>
                </a:path>
                <a:path w="694416" h="703910" stroke="0" extrusionOk="0">
                  <a:moveTo>
                    <a:pt x="0" y="351955"/>
                  </a:moveTo>
                  <a:cubicBezTo>
                    <a:pt x="-24836" y="142257"/>
                    <a:pt x="150578" y="1829"/>
                    <a:pt x="347208" y="0"/>
                  </a:cubicBezTo>
                  <a:cubicBezTo>
                    <a:pt x="565274" y="5538"/>
                    <a:pt x="661246" y="158631"/>
                    <a:pt x="694416" y="351955"/>
                  </a:cubicBezTo>
                  <a:cubicBezTo>
                    <a:pt x="681022" y="559414"/>
                    <a:pt x="532861" y="737654"/>
                    <a:pt x="347208" y="703910"/>
                  </a:cubicBezTo>
                  <a:cubicBezTo>
                    <a:pt x="146496" y="699011"/>
                    <a:pt x="21832" y="556765"/>
                    <a:pt x="0" y="351955"/>
                  </a:cubicBezTo>
                  <a:close/>
                </a:path>
              </a:pathLst>
            </a:custGeom>
            <a:pattFill prst="openDmnd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tx1"/>
                </a:solidFill>
              </a:endParaRP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82564F0E-6F33-0561-694D-9D5661C95B0C}"/>
                </a:ext>
              </a:extLst>
            </p:cNvPr>
            <p:cNvGrpSpPr/>
            <p:nvPr/>
          </p:nvGrpSpPr>
          <p:grpSpPr>
            <a:xfrm>
              <a:off x="9247808" y="3940030"/>
              <a:ext cx="1393064" cy="308344"/>
              <a:chOff x="1093266" y="5700256"/>
              <a:chExt cx="1192041" cy="308344"/>
            </a:xfrm>
          </p:grpSpPr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D5ECB83B-FB7A-D852-0284-5BFC40C8B950}"/>
                  </a:ext>
                </a:extLst>
              </p:cNvPr>
              <p:cNvSpPr/>
              <p:nvPr/>
            </p:nvSpPr>
            <p:spPr>
              <a:xfrm>
                <a:off x="1093266" y="5700256"/>
                <a:ext cx="1136134" cy="308344"/>
              </a:xfrm>
              <a:custGeom>
                <a:avLst/>
                <a:gdLst>
                  <a:gd name="csX0" fmla="*/ 0 w 1136134"/>
                  <a:gd name="csY0" fmla="*/ 154172 h 308344"/>
                  <a:gd name="csX1" fmla="*/ 154172 w 1136134"/>
                  <a:gd name="csY1" fmla="*/ 0 h 308344"/>
                  <a:gd name="csX2" fmla="*/ 568067 w 1136134"/>
                  <a:gd name="csY2" fmla="*/ 0 h 308344"/>
                  <a:gd name="csX3" fmla="*/ 981962 w 1136134"/>
                  <a:gd name="csY3" fmla="*/ 0 h 308344"/>
                  <a:gd name="csX4" fmla="*/ 1136134 w 1136134"/>
                  <a:gd name="csY4" fmla="*/ 154172 h 308344"/>
                  <a:gd name="csX5" fmla="*/ 1136134 w 1136134"/>
                  <a:gd name="csY5" fmla="*/ 154172 h 308344"/>
                  <a:gd name="csX6" fmla="*/ 981962 w 1136134"/>
                  <a:gd name="csY6" fmla="*/ 308344 h 308344"/>
                  <a:gd name="csX7" fmla="*/ 559789 w 1136134"/>
                  <a:gd name="csY7" fmla="*/ 308344 h 308344"/>
                  <a:gd name="csX8" fmla="*/ 154172 w 1136134"/>
                  <a:gd name="csY8" fmla="*/ 308344 h 308344"/>
                  <a:gd name="csX9" fmla="*/ 0 w 1136134"/>
                  <a:gd name="csY9" fmla="*/ 154172 h 30834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</a:cxnLst>
                <a:rect l="l" t="t" r="r" b="b"/>
                <a:pathLst>
                  <a:path w="1136134" h="308344" fill="none" extrusionOk="0">
                    <a:moveTo>
                      <a:pt x="0" y="154172"/>
                    </a:moveTo>
                    <a:cubicBezTo>
                      <a:pt x="-2111" y="68684"/>
                      <a:pt x="82220" y="10791"/>
                      <a:pt x="154172" y="0"/>
                    </a:cubicBezTo>
                    <a:cubicBezTo>
                      <a:pt x="312545" y="18669"/>
                      <a:pt x="434678" y="-15598"/>
                      <a:pt x="568067" y="0"/>
                    </a:cubicBezTo>
                    <a:cubicBezTo>
                      <a:pt x="701457" y="15598"/>
                      <a:pt x="824503" y="-16795"/>
                      <a:pt x="981962" y="0"/>
                    </a:cubicBezTo>
                    <a:cubicBezTo>
                      <a:pt x="1080857" y="-12037"/>
                      <a:pt x="1139843" y="51579"/>
                      <a:pt x="1136134" y="154172"/>
                    </a:cubicBezTo>
                    <a:lnTo>
                      <a:pt x="1136134" y="154172"/>
                    </a:lnTo>
                    <a:cubicBezTo>
                      <a:pt x="1129094" y="240475"/>
                      <a:pt x="1059024" y="302765"/>
                      <a:pt x="981962" y="308344"/>
                    </a:cubicBezTo>
                    <a:cubicBezTo>
                      <a:pt x="799358" y="299768"/>
                      <a:pt x="749213" y="313626"/>
                      <a:pt x="559789" y="308344"/>
                    </a:cubicBezTo>
                    <a:cubicBezTo>
                      <a:pt x="370365" y="303062"/>
                      <a:pt x="335836" y="290649"/>
                      <a:pt x="154172" y="308344"/>
                    </a:cubicBezTo>
                    <a:cubicBezTo>
                      <a:pt x="62541" y="319938"/>
                      <a:pt x="16773" y="251783"/>
                      <a:pt x="0" y="154172"/>
                    </a:cubicBezTo>
                    <a:close/>
                  </a:path>
                  <a:path w="1136134" h="308344" stroke="0" extrusionOk="0">
                    <a:moveTo>
                      <a:pt x="0" y="154172"/>
                    </a:moveTo>
                    <a:cubicBezTo>
                      <a:pt x="-15450" y="59495"/>
                      <a:pt x="64801" y="1585"/>
                      <a:pt x="154172" y="0"/>
                    </a:cubicBezTo>
                    <a:cubicBezTo>
                      <a:pt x="293689" y="8384"/>
                      <a:pt x="480288" y="-2431"/>
                      <a:pt x="584623" y="0"/>
                    </a:cubicBezTo>
                    <a:cubicBezTo>
                      <a:pt x="688958" y="2431"/>
                      <a:pt x="850818" y="-15339"/>
                      <a:pt x="981962" y="0"/>
                    </a:cubicBezTo>
                    <a:cubicBezTo>
                      <a:pt x="1051707" y="-8427"/>
                      <a:pt x="1155102" y="78088"/>
                      <a:pt x="1136134" y="154172"/>
                    </a:cubicBezTo>
                    <a:lnTo>
                      <a:pt x="1136134" y="154172"/>
                    </a:lnTo>
                    <a:cubicBezTo>
                      <a:pt x="1149921" y="240955"/>
                      <a:pt x="1075004" y="292096"/>
                      <a:pt x="981962" y="308344"/>
                    </a:cubicBezTo>
                    <a:cubicBezTo>
                      <a:pt x="870530" y="319148"/>
                      <a:pt x="684317" y="290931"/>
                      <a:pt x="584623" y="308344"/>
                    </a:cubicBezTo>
                    <a:cubicBezTo>
                      <a:pt x="484929" y="325757"/>
                      <a:pt x="333404" y="328668"/>
                      <a:pt x="154172" y="308344"/>
                    </a:cubicBezTo>
                    <a:cubicBezTo>
                      <a:pt x="83333" y="316354"/>
                      <a:pt x="10324" y="241801"/>
                      <a:pt x="0" y="15417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81BDF6A-B12C-3541-5358-E3F9D3819950}"/>
                  </a:ext>
                </a:extLst>
              </p:cNvPr>
              <p:cNvSpPr txBox="1"/>
              <p:nvPr/>
            </p:nvSpPr>
            <p:spPr>
              <a:xfrm>
                <a:off x="1249188" y="5712060"/>
                <a:ext cx="1036119" cy="282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900">
                    <a:solidFill>
                      <a:schemeClr val="bg1"/>
                    </a:solidFill>
                  </a:rPr>
                  <a:t>feat/</a:t>
                </a:r>
                <a:r>
                  <a:rPr lang="fr-FR" sz="900" err="1">
                    <a:solidFill>
                      <a:schemeClr val="bg1"/>
                    </a:solidFill>
                  </a:rPr>
                  <a:t>logout</a:t>
                </a:r>
                <a:endParaRPr lang="fr-FR" sz="9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6FF0176-E252-1D7E-3DC5-87A9047A8C92}"/>
                </a:ext>
              </a:extLst>
            </p:cNvPr>
            <p:cNvSpPr/>
            <p:nvPr/>
          </p:nvSpPr>
          <p:spPr>
            <a:xfrm>
              <a:off x="9491422" y="5558974"/>
              <a:ext cx="694416" cy="703910"/>
            </a:xfrm>
            <a:custGeom>
              <a:avLst/>
              <a:gdLst>
                <a:gd name="csX0" fmla="*/ 0 w 694416"/>
                <a:gd name="csY0" fmla="*/ 351955 h 703910"/>
                <a:gd name="csX1" fmla="*/ 347208 w 694416"/>
                <a:gd name="csY1" fmla="*/ 0 h 703910"/>
                <a:gd name="csX2" fmla="*/ 694416 w 694416"/>
                <a:gd name="csY2" fmla="*/ 351955 h 703910"/>
                <a:gd name="csX3" fmla="*/ 347208 w 694416"/>
                <a:gd name="csY3" fmla="*/ 703910 h 703910"/>
                <a:gd name="csX4" fmla="*/ 0 w 694416"/>
                <a:gd name="csY4" fmla="*/ 351955 h 7039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694416" h="703910" fill="none" extrusionOk="0">
                  <a:moveTo>
                    <a:pt x="0" y="351955"/>
                  </a:moveTo>
                  <a:cubicBezTo>
                    <a:pt x="5504" y="158229"/>
                    <a:pt x="165055" y="-19768"/>
                    <a:pt x="347208" y="0"/>
                  </a:cubicBezTo>
                  <a:cubicBezTo>
                    <a:pt x="505336" y="-5150"/>
                    <a:pt x="685890" y="165603"/>
                    <a:pt x="694416" y="351955"/>
                  </a:cubicBezTo>
                  <a:cubicBezTo>
                    <a:pt x="693024" y="533064"/>
                    <a:pt x="532813" y="712461"/>
                    <a:pt x="347208" y="703910"/>
                  </a:cubicBezTo>
                  <a:cubicBezTo>
                    <a:pt x="169798" y="711943"/>
                    <a:pt x="30544" y="553678"/>
                    <a:pt x="0" y="351955"/>
                  </a:cubicBezTo>
                  <a:close/>
                </a:path>
                <a:path w="694416" h="703910" stroke="0" extrusionOk="0">
                  <a:moveTo>
                    <a:pt x="0" y="351955"/>
                  </a:moveTo>
                  <a:cubicBezTo>
                    <a:pt x="-24836" y="142257"/>
                    <a:pt x="150578" y="1829"/>
                    <a:pt x="347208" y="0"/>
                  </a:cubicBezTo>
                  <a:cubicBezTo>
                    <a:pt x="565274" y="5538"/>
                    <a:pt x="661246" y="158631"/>
                    <a:pt x="694416" y="351955"/>
                  </a:cubicBezTo>
                  <a:cubicBezTo>
                    <a:pt x="681022" y="559414"/>
                    <a:pt x="532861" y="737654"/>
                    <a:pt x="347208" y="703910"/>
                  </a:cubicBezTo>
                  <a:cubicBezTo>
                    <a:pt x="146496" y="699011"/>
                    <a:pt x="21832" y="556765"/>
                    <a:pt x="0" y="351955"/>
                  </a:cubicBezTo>
                  <a:close/>
                </a:path>
              </a:pathLst>
            </a:custGeom>
            <a:pattFill prst="openDmnd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tx1"/>
                </a:solidFill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4C438CB-E3E6-2F98-B7C1-9AE5E288FE5A}"/>
                </a:ext>
              </a:extLst>
            </p:cNvPr>
            <p:cNvSpPr/>
            <p:nvPr/>
          </p:nvSpPr>
          <p:spPr>
            <a:xfrm>
              <a:off x="9523921" y="3189503"/>
              <a:ext cx="694416" cy="703910"/>
            </a:xfrm>
            <a:custGeom>
              <a:avLst/>
              <a:gdLst>
                <a:gd name="csX0" fmla="*/ 0 w 694416"/>
                <a:gd name="csY0" fmla="*/ 351955 h 703910"/>
                <a:gd name="csX1" fmla="*/ 347208 w 694416"/>
                <a:gd name="csY1" fmla="*/ 0 h 703910"/>
                <a:gd name="csX2" fmla="*/ 694416 w 694416"/>
                <a:gd name="csY2" fmla="*/ 351955 h 703910"/>
                <a:gd name="csX3" fmla="*/ 347208 w 694416"/>
                <a:gd name="csY3" fmla="*/ 703910 h 703910"/>
                <a:gd name="csX4" fmla="*/ 0 w 694416"/>
                <a:gd name="csY4" fmla="*/ 351955 h 70391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694416" h="703910" fill="none" extrusionOk="0">
                  <a:moveTo>
                    <a:pt x="0" y="351955"/>
                  </a:moveTo>
                  <a:cubicBezTo>
                    <a:pt x="5504" y="158229"/>
                    <a:pt x="165055" y="-19768"/>
                    <a:pt x="347208" y="0"/>
                  </a:cubicBezTo>
                  <a:cubicBezTo>
                    <a:pt x="505336" y="-5150"/>
                    <a:pt x="685890" y="165603"/>
                    <a:pt x="694416" y="351955"/>
                  </a:cubicBezTo>
                  <a:cubicBezTo>
                    <a:pt x="693024" y="533064"/>
                    <a:pt x="532813" y="712461"/>
                    <a:pt x="347208" y="703910"/>
                  </a:cubicBezTo>
                  <a:cubicBezTo>
                    <a:pt x="169798" y="711943"/>
                    <a:pt x="30544" y="553678"/>
                    <a:pt x="0" y="351955"/>
                  </a:cubicBezTo>
                  <a:close/>
                </a:path>
                <a:path w="694416" h="703910" stroke="0" extrusionOk="0">
                  <a:moveTo>
                    <a:pt x="0" y="351955"/>
                  </a:moveTo>
                  <a:cubicBezTo>
                    <a:pt x="-24836" y="142257"/>
                    <a:pt x="150578" y="1829"/>
                    <a:pt x="347208" y="0"/>
                  </a:cubicBezTo>
                  <a:cubicBezTo>
                    <a:pt x="565274" y="5538"/>
                    <a:pt x="661246" y="158631"/>
                    <a:pt x="694416" y="351955"/>
                  </a:cubicBezTo>
                  <a:cubicBezTo>
                    <a:pt x="681022" y="559414"/>
                    <a:pt x="532861" y="737654"/>
                    <a:pt x="347208" y="703910"/>
                  </a:cubicBezTo>
                  <a:cubicBezTo>
                    <a:pt x="146496" y="699011"/>
                    <a:pt x="21832" y="556765"/>
                    <a:pt x="0" y="351955"/>
                  </a:cubicBezTo>
                  <a:close/>
                </a:path>
              </a:pathLst>
            </a:custGeom>
            <a:pattFill prst="openDmnd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>
                <a:solidFill>
                  <a:schemeClr val="tx1"/>
                </a:solidFill>
              </a:endParaRP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C0C043EA-615A-9A49-33DE-8FAC31E64EC0}"/>
                </a:ext>
              </a:extLst>
            </p:cNvPr>
            <p:cNvGrpSpPr/>
            <p:nvPr/>
          </p:nvGrpSpPr>
          <p:grpSpPr>
            <a:xfrm>
              <a:off x="9247808" y="6328560"/>
              <a:ext cx="1399696" cy="308344"/>
              <a:chOff x="1093266" y="5700256"/>
              <a:chExt cx="1197716" cy="308344"/>
            </a:xfrm>
          </p:grpSpPr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215E77FB-D313-F628-6069-9D95AD494DD5}"/>
                  </a:ext>
                </a:extLst>
              </p:cNvPr>
              <p:cNvSpPr/>
              <p:nvPr/>
            </p:nvSpPr>
            <p:spPr>
              <a:xfrm>
                <a:off x="1093266" y="5700256"/>
                <a:ext cx="1136134" cy="308344"/>
              </a:xfrm>
              <a:custGeom>
                <a:avLst/>
                <a:gdLst>
                  <a:gd name="csX0" fmla="*/ 0 w 1136134"/>
                  <a:gd name="csY0" fmla="*/ 154172 h 308344"/>
                  <a:gd name="csX1" fmla="*/ 154172 w 1136134"/>
                  <a:gd name="csY1" fmla="*/ 0 h 308344"/>
                  <a:gd name="csX2" fmla="*/ 568067 w 1136134"/>
                  <a:gd name="csY2" fmla="*/ 0 h 308344"/>
                  <a:gd name="csX3" fmla="*/ 981962 w 1136134"/>
                  <a:gd name="csY3" fmla="*/ 0 h 308344"/>
                  <a:gd name="csX4" fmla="*/ 1136134 w 1136134"/>
                  <a:gd name="csY4" fmla="*/ 154172 h 308344"/>
                  <a:gd name="csX5" fmla="*/ 1136134 w 1136134"/>
                  <a:gd name="csY5" fmla="*/ 154172 h 308344"/>
                  <a:gd name="csX6" fmla="*/ 981962 w 1136134"/>
                  <a:gd name="csY6" fmla="*/ 308344 h 308344"/>
                  <a:gd name="csX7" fmla="*/ 559789 w 1136134"/>
                  <a:gd name="csY7" fmla="*/ 308344 h 308344"/>
                  <a:gd name="csX8" fmla="*/ 154172 w 1136134"/>
                  <a:gd name="csY8" fmla="*/ 308344 h 308344"/>
                  <a:gd name="csX9" fmla="*/ 0 w 1136134"/>
                  <a:gd name="csY9" fmla="*/ 154172 h 308344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</a:cxnLst>
                <a:rect l="l" t="t" r="r" b="b"/>
                <a:pathLst>
                  <a:path w="1136134" h="308344" fill="none" extrusionOk="0">
                    <a:moveTo>
                      <a:pt x="0" y="154172"/>
                    </a:moveTo>
                    <a:cubicBezTo>
                      <a:pt x="-2111" y="68684"/>
                      <a:pt x="82220" y="10791"/>
                      <a:pt x="154172" y="0"/>
                    </a:cubicBezTo>
                    <a:cubicBezTo>
                      <a:pt x="312545" y="18669"/>
                      <a:pt x="434678" y="-15598"/>
                      <a:pt x="568067" y="0"/>
                    </a:cubicBezTo>
                    <a:cubicBezTo>
                      <a:pt x="701457" y="15598"/>
                      <a:pt x="824503" y="-16795"/>
                      <a:pt x="981962" y="0"/>
                    </a:cubicBezTo>
                    <a:cubicBezTo>
                      <a:pt x="1080857" y="-12037"/>
                      <a:pt x="1139843" y="51579"/>
                      <a:pt x="1136134" y="154172"/>
                    </a:cubicBezTo>
                    <a:lnTo>
                      <a:pt x="1136134" y="154172"/>
                    </a:lnTo>
                    <a:cubicBezTo>
                      <a:pt x="1129094" y="240475"/>
                      <a:pt x="1059024" y="302765"/>
                      <a:pt x="981962" y="308344"/>
                    </a:cubicBezTo>
                    <a:cubicBezTo>
                      <a:pt x="799358" y="299768"/>
                      <a:pt x="749213" y="313626"/>
                      <a:pt x="559789" y="308344"/>
                    </a:cubicBezTo>
                    <a:cubicBezTo>
                      <a:pt x="370365" y="303062"/>
                      <a:pt x="335836" y="290649"/>
                      <a:pt x="154172" y="308344"/>
                    </a:cubicBezTo>
                    <a:cubicBezTo>
                      <a:pt x="62541" y="319938"/>
                      <a:pt x="16773" y="251783"/>
                      <a:pt x="0" y="154172"/>
                    </a:cubicBezTo>
                    <a:close/>
                  </a:path>
                  <a:path w="1136134" h="308344" stroke="0" extrusionOk="0">
                    <a:moveTo>
                      <a:pt x="0" y="154172"/>
                    </a:moveTo>
                    <a:cubicBezTo>
                      <a:pt x="-15450" y="59495"/>
                      <a:pt x="64801" y="1585"/>
                      <a:pt x="154172" y="0"/>
                    </a:cubicBezTo>
                    <a:cubicBezTo>
                      <a:pt x="293689" y="8384"/>
                      <a:pt x="480288" y="-2431"/>
                      <a:pt x="584623" y="0"/>
                    </a:cubicBezTo>
                    <a:cubicBezTo>
                      <a:pt x="688958" y="2431"/>
                      <a:pt x="850818" y="-15339"/>
                      <a:pt x="981962" y="0"/>
                    </a:cubicBezTo>
                    <a:cubicBezTo>
                      <a:pt x="1051707" y="-8427"/>
                      <a:pt x="1155102" y="78088"/>
                      <a:pt x="1136134" y="154172"/>
                    </a:cubicBezTo>
                    <a:lnTo>
                      <a:pt x="1136134" y="154172"/>
                    </a:lnTo>
                    <a:cubicBezTo>
                      <a:pt x="1149921" y="240955"/>
                      <a:pt x="1075004" y="292096"/>
                      <a:pt x="981962" y="308344"/>
                    </a:cubicBezTo>
                    <a:cubicBezTo>
                      <a:pt x="870530" y="319148"/>
                      <a:pt x="684317" y="290931"/>
                      <a:pt x="584623" y="308344"/>
                    </a:cubicBezTo>
                    <a:cubicBezTo>
                      <a:pt x="484929" y="325757"/>
                      <a:pt x="333404" y="328668"/>
                      <a:pt x="154172" y="308344"/>
                    </a:cubicBezTo>
                    <a:cubicBezTo>
                      <a:pt x="83333" y="316354"/>
                      <a:pt x="10324" y="241801"/>
                      <a:pt x="0" y="15417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>
                          <a:gd name="adj" fmla="val 50000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99BEB2C5-317A-86A6-FBE1-891107292B48}"/>
                  </a:ext>
                </a:extLst>
              </p:cNvPr>
              <p:cNvSpPr txBox="1"/>
              <p:nvPr/>
            </p:nvSpPr>
            <p:spPr>
              <a:xfrm>
                <a:off x="1226925" y="5712060"/>
                <a:ext cx="1064057" cy="282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900">
                    <a:solidFill>
                      <a:schemeClr val="bg1"/>
                    </a:solidFill>
                  </a:rPr>
                  <a:t>feat/</a:t>
                </a:r>
                <a:r>
                  <a:rPr lang="fr-FR" sz="900" err="1">
                    <a:solidFill>
                      <a:schemeClr val="bg1"/>
                    </a:solidFill>
                  </a:rPr>
                  <a:t>signup</a:t>
                </a:r>
                <a:endParaRPr lang="fr-FR" sz="9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C9681FE2-20B1-027B-D7D6-AD1DBBD7D2CB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>
              <a:off x="8702592" y="3541458"/>
              <a:ext cx="821329" cy="1019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B851EBE9-3931-A0C6-C3CD-9271C01A07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2593" y="4783203"/>
              <a:ext cx="788829" cy="1127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1331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9D493-3C96-CA0E-D510-574C0137A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2638FA-6ECC-BB8C-5C01-1CC8DDA2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Commit: best practices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48D0DE-2729-B04F-7498-9886AAC58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32DC5D-379F-63F6-62A8-E8B02C1AE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51E972E-0FD5-64DE-61F2-7DF388911B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201 – Les notions avancées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865FBBC-EB24-DD09-1E7B-4BE8DA60D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2" y="1596125"/>
            <a:ext cx="6447327" cy="48628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sz="1400" u="sng" dirty="0"/>
              <a:t>Rappel</a:t>
            </a:r>
            <a:r>
              <a:rPr lang="fr-FR" sz="1400" dirty="0"/>
              <a:t> : </a:t>
            </a:r>
            <a:r>
              <a:rPr lang="fr-FR" sz="1400" i="1" dirty="0"/>
              <a:t>git commit –m ’’mon-message’’</a:t>
            </a:r>
          </a:p>
          <a:p>
            <a:pPr>
              <a:lnSpc>
                <a:spcPct val="150000"/>
              </a:lnSpc>
            </a:pPr>
            <a:endParaRPr lang="fr-FR" sz="1600" dirty="0"/>
          </a:p>
          <a:p>
            <a:pPr>
              <a:lnSpc>
                <a:spcPct val="150000"/>
              </a:lnSpc>
            </a:pPr>
            <a:r>
              <a:rPr lang="fr-FR" sz="1600" dirty="0"/>
              <a:t>- Nommer ses </a:t>
            </a:r>
            <a:r>
              <a:rPr lang="fr-FR" sz="1600" dirty="0" err="1"/>
              <a:t>commits</a:t>
            </a:r>
            <a:r>
              <a:rPr lang="fr-FR" sz="1600" dirty="0"/>
              <a:t> correctement :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 </a:t>
            </a:r>
            <a:r>
              <a:rPr lang="fr-FR" sz="1600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feat(nom-fonctionnalité): description de ma modification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600" dirty="0"/>
              <a:t>En anglais ! </a:t>
            </a:r>
          </a:p>
          <a:p>
            <a:pPr>
              <a:lnSpc>
                <a:spcPct val="150000"/>
              </a:lnSpc>
            </a:pPr>
            <a:endParaRPr lang="fr-FR" sz="1600" i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sz="1600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 </a:t>
            </a:r>
            <a:r>
              <a:rPr lang="fr-FR" sz="1600" u="sng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Gitmoji</a:t>
            </a:r>
            <a:r>
              <a:rPr lang="fr-FR" sz="1600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:</a:t>
            </a:r>
            <a:endParaRPr lang="fr-FR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fr-FR" sz="1600" dirty="0"/>
              <a:t>Ajouter des emojis dans son message pour définir l’objectif / le scope de son commit. </a:t>
            </a:r>
          </a:p>
          <a:p>
            <a:pPr>
              <a:lnSpc>
                <a:spcPct val="150000"/>
              </a:lnSpc>
            </a:pPr>
            <a:r>
              <a:rPr lang="fr-FR" sz="1600" u="sng" dirty="0"/>
              <a:t>Ex</a:t>
            </a:r>
            <a:r>
              <a:rPr lang="fr-FR" sz="1600" dirty="0"/>
              <a:t> : </a:t>
            </a:r>
            <a:r>
              <a:rPr lang="fr-FR" sz="1600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git commit –m ‘’:art: feat(login): </a:t>
            </a:r>
            <a:r>
              <a:rPr lang="fr-FR" sz="1600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refacto</a:t>
            </a:r>
            <a:r>
              <a:rPr lang="fr-FR" sz="1600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login </a:t>
            </a:r>
            <a:r>
              <a:rPr lang="fr-FR" sz="1600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function</a:t>
            </a:r>
            <a:r>
              <a:rPr lang="fr-FR" sz="1600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’’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fr-FR" sz="1600" dirty="0"/>
          </a:p>
          <a:p>
            <a:pPr>
              <a:lnSpc>
                <a:spcPct val="150000"/>
              </a:lnSpc>
            </a:pPr>
            <a:endParaRPr lang="fr-FR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8BE57F-70EA-D30E-7363-7715D5356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200" y="2408653"/>
            <a:ext cx="3464928" cy="204069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F70C2FF-9D58-F8E9-F61F-7081CBE4E21A}"/>
              </a:ext>
            </a:extLst>
          </p:cNvPr>
          <p:cNvSpPr txBox="1"/>
          <p:nvPr/>
        </p:nvSpPr>
        <p:spPr>
          <a:xfrm>
            <a:off x="8496361" y="4449347"/>
            <a:ext cx="1646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u="sng"/>
              <a:t>Exemples de </a:t>
            </a:r>
            <a:r>
              <a:rPr lang="fr-FR" sz="1100" u="sng" err="1"/>
              <a:t>gitmojis</a:t>
            </a:r>
            <a:endParaRPr lang="fr-FR" sz="1100" u="sng"/>
          </a:p>
        </p:txBody>
      </p:sp>
    </p:spTree>
    <p:extLst>
      <p:ext uri="{BB962C8B-B14F-4D97-AF65-F5344CB8AC3E}">
        <p14:creationId xmlns:p14="http://schemas.microsoft.com/office/powerpoint/2010/main" val="4135586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47141-258A-3FD3-C9D5-ADE0B6E3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6C8BC380-2CEC-75D3-69F3-899F4BCB0F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34" t="32" r="-28334" b="32"/>
          <a:stretch/>
        </p:blipFill>
        <p:spPr>
          <a:xfrm flipH="1">
            <a:off x="0" y="0"/>
            <a:ext cx="11396971" cy="6856075"/>
          </a:xfrm>
          <a:solidFill>
            <a:srgbClr val="1F1F1F"/>
          </a:solidFill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F68086A-BE3C-7E5C-792A-E21D511A65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8499" y="2817280"/>
            <a:ext cx="4899402" cy="334002"/>
          </a:xfrm>
        </p:spPr>
        <p:txBody>
          <a:bodyPr/>
          <a:lstStyle/>
          <a:p>
            <a:r>
              <a:rPr lang="fr-FR"/>
              <a:t>Outils intéressants pour git </a:t>
            </a: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AA2842A6-0FE4-6702-C3B3-18CCC063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369" y="971076"/>
            <a:ext cx="4902532" cy="871008"/>
          </a:xfrm>
        </p:spPr>
        <p:txBody>
          <a:bodyPr/>
          <a:lstStyle/>
          <a:p>
            <a:r>
              <a:rPr lang="fr-FR"/>
              <a:t>Bonus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BE6794A-4C6B-BCB1-A7D3-703CF3851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CFB65-29CF-2B93-B14F-3E0E33D2A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 descr="Imprimés numériques abstraits et points sur une feuille">
            <a:extLst>
              <a:ext uri="{FF2B5EF4-FFF2-40B4-BE49-F238E27FC236}">
                <a16:creationId xmlns:a16="http://schemas.microsoft.com/office/drawing/2014/main" id="{E5937DEE-6D4F-FCBD-F3A2-F632B58B8C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" r="47"/>
          <a:stretch/>
        </p:blipFill>
        <p:spPr/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26D41B-19A6-DF6E-2F52-A0B2EEC8B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9700" y="1518833"/>
            <a:ext cx="5334000" cy="1492716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/>
              <a:t>Git 101</a:t>
            </a:r>
          </a:p>
          <a:p>
            <a:pPr>
              <a:buClr>
                <a:schemeClr val="tx2"/>
              </a:buClr>
            </a:pPr>
            <a:r>
              <a:rPr lang="en-US"/>
              <a:t>Git 201</a:t>
            </a:r>
          </a:p>
          <a:p>
            <a:pPr>
              <a:buClr>
                <a:schemeClr val="tx2"/>
              </a:buClr>
            </a:pPr>
            <a:r>
              <a:rPr lang="en-US"/>
              <a:t>Bonus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D9F696C-1678-6C42-DAC0-B6A32B8B8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0E9A2FBE-F4F2-7FAC-C17E-F92B7CA4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Sommaire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48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EC6F6-A7D7-185F-7375-0DE5D5165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120183-D73F-13DE-3957-A8856DB4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Git Tools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BC3E0D-9A7C-C6DB-EF8B-D184309B3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2DFC80-5470-7B6D-A2B7-1517F4357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567C2F4-E4D0-696E-7E54-452909178F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Bonus – Les outils utiles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E37C42A2-B56C-E516-0634-398103C3E1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5"/>
            <a:ext cx="9871029" cy="25290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/>
              <a:t>Il existe des outils très puissants de visualisation git qui peuvent vous servir d’interface pour vos manipulations git comme des rebase, résoudre des conflits et bien d’autres.</a:t>
            </a:r>
          </a:p>
          <a:p>
            <a:endParaRPr lang="fr-FR"/>
          </a:p>
          <a:p>
            <a:r>
              <a:rPr lang="fr-FR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Git Kraken : Application gratuite avec la licence étudiante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Git Lens : Plugin VS code gratuit</a:t>
            </a:r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501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90048-392D-310A-0AB2-0B224EF3C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51EC7C-EB49-EA35-5135-28720CE9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Git kraken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6B1FB7-A94C-ED42-9ACE-1C28E5E2E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1771E6-2CC9-36EB-253F-B71D8B74D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AD5E825-A445-505B-98C2-A3D1D37747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Bonus – Les outils utiles</a:t>
            </a:r>
          </a:p>
        </p:txBody>
      </p:sp>
      <p:pic>
        <p:nvPicPr>
          <p:cNvPr id="29698" name="Picture 2" descr="Download Free Git Client - Windows, Mac, Linux | GitKraken">
            <a:extLst>
              <a:ext uri="{FF2B5EF4-FFF2-40B4-BE49-F238E27FC236}">
                <a16:creationId xmlns:a16="http://schemas.microsoft.com/office/drawing/2014/main" id="{91DD4DEB-3D19-9D17-00FA-DCE07782A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6" y="928243"/>
            <a:ext cx="699856" cy="67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GitKraken Custom Themes | Custom GitKraken themes">
            <a:extLst>
              <a:ext uri="{FF2B5EF4-FFF2-40B4-BE49-F238E27FC236}">
                <a16:creationId xmlns:a16="http://schemas.microsoft.com/office/drawing/2014/main" id="{D16A098B-78BB-B0C0-A1E0-C195EF0EA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55" y="1533955"/>
            <a:ext cx="9933922" cy="526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084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F059B-8E2F-E337-36D5-45A65EEB2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FB885-A0E4-6383-1294-7E6AF474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Hook de pré-commit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EE22F1-CD45-6032-844A-B220B9C38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D40C38-C5A1-C75E-106F-F8D5D51DD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98B838F-D240-DB52-99A5-847ED95B3C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Bonus – Les outils utiles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3FDC6D5-2632-442D-96A5-4807125495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5"/>
            <a:ext cx="9871029" cy="804387"/>
          </a:xfrm>
        </p:spPr>
        <p:txBody>
          <a:bodyPr/>
          <a:lstStyle/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EAC095D-84A9-94BD-0354-25EDF772E09E}"/>
              </a:ext>
            </a:extLst>
          </p:cNvPr>
          <p:cNvSpPr txBox="1"/>
          <p:nvPr/>
        </p:nvSpPr>
        <p:spPr>
          <a:xfrm>
            <a:off x="1040811" y="1779687"/>
            <a:ext cx="976434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chemeClr val="accent6">
                    <a:lumMod val="75000"/>
                    <a:lumOff val="25000"/>
                  </a:schemeClr>
                </a:solidFill>
              </a:rPr>
              <a:t>Qu'est-ce qu'un </a:t>
            </a:r>
            <a:r>
              <a:rPr lang="fr-FR" sz="2000" b="1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hook</a:t>
            </a:r>
            <a:r>
              <a:rPr lang="fr-FR" sz="2000" b="1">
                <a:solidFill>
                  <a:schemeClr val="accent6">
                    <a:lumMod val="75000"/>
                    <a:lumOff val="25000"/>
                  </a:schemeClr>
                </a:solidFill>
              </a:rPr>
              <a:t> de </a:t>
            </a:r>
            <a:r>
              <a:rPr lang="fr-FR" sz="2000" b="1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pre</a:t>
            </a:r>
            <a:r>
              <a:rPr lang="fr-FR" sz="2000" b="1">
                <a:solidFill>
                  <a:schemeClr val="accent6">
                    <a:lumMod val="75000"/>
                    <a:lumOff val="25000"/>
                  </a:schemeClr>
                </a:solidFill>
              </a:rPr>
              <a:t>-commit ?</a:t>
            </a:r>
          </a:p>
          <a:p>
            <a:endParaRPr lang="fr-FR" sz="900" b="1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r>
              <a:rPr lang="fr-FR" sz="1600"/>
              <a:t>Un script qui s'exécute avant chaque commit.</a:t>
            </a:r>
          </a:p>
          <a:p>
            <a:r>
              <a:rPr lang="fr-FR" sz="1600"/>
              <a:t>Il permet d'automatiser des tâches et d'appliquer des règles.</a:t>
            </a:r>
          </a:p>
          <a:p>
            <a:endParaRPr lang="fr-FR" sz="1600"/>
          </a:p>
          <a:p>
            <a:r>
              <a:rPr lang="fr-FR" sz="1600" u="sng"/>
              <a:t>Pour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/>
              <a:t>Vérifier la syntaxe (linter).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/>
              <a:t>Formater le code (</a:t>
            </a:r>
            <a:r>
              <a:rPr lang="fr-FR" sz="1600" err="1"/>
              <a:t>prettier</a:t>
            </a:r>
            <a:r>
              <a:rPr lang="fr-FR" sz="1600"/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/>
              <a:t>Valider les messages de commit (</a:t>
            </a:r>
            <a:r>
              <a:rPr lang="fr-FR" sz="1600" err="1"/>
              <a:t>commitlint</a:t>
            </a:r>
            <a:r>
              <a:rPr lang="fr-FR" sz="1600"/>
              <a:t>).</a:t>
            </a:r>
          </a:p>
          <a:p>
            <a:endParaRPr lang="fr-FR"/>
          </a:p>
          <a:p>
            <a:r>
              <a:rPr lang="fr-FR" u="sng"/>
              <a:t>Deux outils : </a:t>
            </a:r>
          </a:p>
          <a:p>
            <a:endParaRPr lang="fr-FR"/>
          </a:p>
          <a:p>
            <a:r>
              <a:rPr lang="fr-FR" b="1">
                <a:solidFill>
                  <a:schemeClr val="accent6">
                    <a:lumMod val="75000"/>
                    <a:lumOff val="25000"/>
                  </a:schemeClr>
                </a:solidFill>
              </a:rPr>
              <a:t>Husky : </a:t>
            </a:r>
            <a:r>
              <a:rPr lang="fr-FR"/>
              <a:t>Le manager des </a:t>
            </a:r>
            <a:r>
              <a:rPr lang="fr-FR" err="1"/>
              <a:t>hooks</a:t>
            </a:r>
            <a:r>
              <a:rPr lang="fr-FR"/>
              <a:t>, il configure et exécute les scripts.</a:t>
            </a:r>
          </a:p>
          <a:p>
            <a:endParaRPr lang="fr-FR"/>
          </a:p>
          <a:p>
            <a:r>
              <a:rPr lang="fr-FR" b="1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Commitlint</a:t>
            </a:r>
            <a:r>
              <a:rPr lang="fr-FR" b="1">
                <a:solidFill>
                  <a:schemeClr val="accent6">
                    <a:lumMod val="75000"/>
                    <a:lumOff val="25000"/>
                  </a:schemeClr>
                </a:solidFill>
              </a:rPr>
              <a:t> : </a:t>
            </a:r>
            <a:r>
              <a:rPr lang="fr-FR"/>
              <a:t>Le policier des messages de commit, il vérifie que les messages respectent un format précis.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10" name="AutoShape 6" descr="Native Git Hooks: Bye Bye, Husky! | by Rufat Khaslarov | JavaScript in  Plain English">
            <a:extLst>
              <a:ext uri="{FF2B5EF4-FFF2-40B4-BE49-F238E27FC236}">
                <a16:creationId xmlns:a16="http://schemas.microsoft.com/office/drawing/2014/main" id="{8F8F1D0B-7DEC-C4D6-6376-BB2D73BBA8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562AD07-55BD-BD8A-616E-FFAF741FD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137" y="4776100"/>
            <a:ext cx="1943100" cy="971550"/>
          </a:xfrm>
          <a:prstGeom prst="rect">
            <a:avLst/>
          </a:prstGeom>
        </p:spPr>
      </p:pic>
      <p:sp>
        <p:nvSpPr>
          <p:cNvPr id="16" name="AutoShape 10" descr="commitlint (CommitLint Bot) · GitHub">
            <a:extLst>
              <a:ext uri="{FF2B5EF4-FFF2-40B4-BE49-F238E27FC236}">
                <a16:creationId xmlns:a16="http://schemas.microsoft.com/office/drawing/2014/main" id="{DE67BF0D-E39D-217B-1ADF-0E99E9B5A2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8" name="Image 17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id="{59AF3B23-BE15-AD41-2524-B2B493A4D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180" y="5419584"/>
            <a:ext cx="1135720" cy="11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38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A0E71-A9C0-8444-22E0-C7A70C9C7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F2749-D1C0-0D5E-A6C0-569362295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Ressources utiles et annexes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B39DEC-8FF8-924B-82C9-36F83533B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C2EA5D-10B4-EB79-8A39-F69ED52FC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D8B35E0-E707-B25D-E2F1-92FF0CCC4F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Bonus – Les outils utiles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D605A09-BE50-3A7B-91FF-AB6772F62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5"/>
            <a:ext cx="9871029" cy="804387"/>
          </a:xfrm>
        </p:spPr>
        <p:txBody>
          <a:bodyPr/>
          <a:lstStyle/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52913E-FA44-299C-6035-78D436573BEC}"/>
              </a:ext>
            </a:extLst>
          </p:cNvPr>
          <p:cNvSpPr txBox="1"/>
          <p:nvPr/>
        </p:nvSpPr>
        <p:spPr>
          <a:xfrm>
            <a:off x="1040811" y="1779687"/>
            <a:ext cx="97643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Learn</a:t>
            </a:r>
            <a:r>
              <a:rPr lang="fr-FR" dirty="0"/>
              <a:t> git </a:t>
            </a:r>
            <a:r>
              <a:rPr lang="fr-FR" dirty="0" err="1"/>
              <a:t>branching</a:t>
            </a:r>
            <a:r>
              <a:rPr lang="fr-FR" dirty="0"/>
              <a:t> </a:t>
            </a:r>
            <a:r>
              <a:rPr lang="fr-FR" dirty="0">
                <a:solidFill>
                  <a:srgbClr val="54B5DB"/>
                </a:solidFill>
              </a:rPr>
              <a:t>:  </a:t>
            </a:r>
            <a:r>
              <a:rPr lang="fr-FR" dirty="0">
                <a:solidFill>
                  <a:srgbClr val="54B5D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https://learngitbranching.js.org/</a:t>
            </a:r>
            <a:endParaRPr lang="fr-FR" dirty="0">
              <a:solidFill>
                <a:srgbClr val="54B5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54B5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54B5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718"/>
                </a:solidFill>
              </a:rPr>
              <a:t>Git </a:t>
            </a:r>
            <a:r>
              <a:rPr lang="fr-FR" dirty="0" err="1">
                <a:solidFill>
                  <a:srgbClr val="141718"/>
                </a:solidFill>
              </a:rPr>
              <a:t>cheatsheet</a:t>
            </a:r>
            <a:r>
              <a:rPr lang="fr-FR" dirty="0">
                <a:solidFill>
                  <a:srgbClr val="141718"/>
                </a:solidFill>
              </a:rPr>
              <a:t> : </a:t>
            </a:r>
            <a:r>
              <a:rPr lang="fr-FR" dirty="0">
                <a:solidFill>
                  <a:srgbClr val="54B5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https://training.github.com/downloads/fr/github-git-cheat-sheet.pdf</a:t>
            </a:r>
            <a:endParaRPr lang="fr-FR" dirty="0">
              <a:solidFill>
                <a:srgbClr val="54B5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54B5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54B5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Récap génial : </a:t>
            </a:r>
            <a:r>
              <a:rPr lang="fr-FR" u="sng" dirty="0">
                <a:solidFill>
                  <a:srgbClr val="54B5DB"/>
                </a:solidFill>
              </a:rPr>
              <a:t>https://</a:t>
            </a:r>
            <a:r>
              <a:rPr lang="fr-FR" u="sng" dirty="0" err="1">
                <a:solidFill>
                  <a:srgbClr val="54B5DB"/>
                </a:solidFill>
              </a:rPr>
              <a:t>github.com</a:t>
            </a:r>
            <a:r>
              <a:rPr lang="fr-FR" u="sng" dirty="0">
                <a:solidFill>
                  <a:srgbClr val="54B5DB"/>
                </a:solidFill>
              </a:rPr>
              <a:t>/</a:t>
            </a:r>
            <a:r>
              <a:rPr lang="fr-FR" u="sng" dirty="0" err="1">
                <a:solidFill>
                  <a:srgbClr val="54B5DB"/>
                </a:solidFill>
              </a:rPr>
              <a:t>LeBezout</a:t>
            </a:r>
            <a:r>
              <a:rPr lang="fr-FR" u="sng" dirty="0">
                <a:solidFill>
                  <a:srgbClr val="54B5DB"/>
                </a:solidFill>
              </a:rPr>
              <a:t>/best-practices-</a:t>
            </a:r>
            <a:r>
              <a:rPr lang="fr-FR" u="sng" dirty="0" err="1">
                <a:solidFill>
                  <a:srgbClr val="54B5DB"/>
                </a:solidFill>
              </a:rPr>
              <a:t>fr</a:t>
            </a:r>
            <a:r>
              <a:rPr lang="fr-FR" u="sng" dirty="0">
                <a:solidFill>
                  <a:srgbClr val="54B5DB"/>
                </a:solidFill>
              </a:rPr>
              <a:t>/blob/master/</a:t>
            </a:r>
            <a:r>
              <a:rPr lang="fr-FR" u="sng" dirty="0" err="1">
                <a:solidFill>
                  <a:srgbClr val="54B5DB"/>
                </a:solidFill>
              </a:rPr>
              <a:t>GIT.md</a:t>
            </a:r>
            <a:endParaRPr lang="fr-FR" u="sng" dirty="0">
              <a:solidFill>
                <a:srgbClr val="54B5DB"/>
              </a:solidFill>
            </a:endParaRPr>
          </a:p>
          <a:p>
            <a:endParaRPr lang="fr-FR" dirty="0">
              <a:solidFill>
                <a:srgbClr val="54B5D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10" name="AutoShape 6" descr="Native Git Hooks: Bye Bye, Husky! | by Rufat Khaslarov | JavaScript in  Plain English">
            <a:extLst>
              <a:ext uri="{FF2B5EF4-FFF2-40B4-BE49-F238E27FC236}">
                <a16:creationId xmlns:a16="http://schemas.microsoft.com/office/drawing/2014/main" id="{76A9E42B-8E1A-0E29-80E4-409E08967C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10" descr="commitlint (CommitLint Bot) · GitHub">
            <a:extLst>
              <a:ext uri="{FF2B5EF4-FFF2-40B4-BE49-F238E27FC236}">
                <a16:creationId xmlns:a16="http://schemas.microsoft.com/office/drawing/2014/main" id="{D957FD08-B9CD-D790-BAF1-A3D8E1A84F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373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A3D8-CA89-32A8-62DC-BEDAAD069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2BEAE5-F79A-F218-FBE2-74FE6A1B5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CAB16F-6B40-8640-76CA-FAFE4FB8A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B353D15-03F7-3621-9368-59E521C32D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Bonus – Les outils utiles</a:t>
            </a:r>
          </a:p>
        </p:txBody>
      </p:sp>
      <p:sp>
        <p:nvSpPr>
          <p:cNvPr id="10" name="AutoShape 6" descr="Native Git Hooks: Bye Bye, Husky! | by Rufat Khaslarov | JavaScript in  Plain English">
            <a:extLst>
              <a:ext uri="{FF2B5EF4-FFF2-40B4-BE49-F238E27FC236}">
                <a16:creationId xmlns:a16="http://schemas.microsoft.com/office/drawing/2014/main" id="{AC3684F6-1119-7916-FACD-7B8ECB83F9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AutoShape 10" descr="commitlint (CommitLint Bot) · GitHub">
            <a:extLst>
              <a:ext uri="{FF2B5EF4-FFF2-40B4-BE49-F238E27FC236}">
                <a16:creationId xmlns:a16="http://schemas.microsoft.com/office/drawing/2014/main" id="{079E4102-E6F8-0154-9A14-3F824461FA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E2E38A4-CFC7-2D14-19E3-371579E57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698122"/>
            <a:ext cx="5080000" cy="5867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995A68-E92C-3BC2-74CD-D846EFB65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2701"/>
            <a:ext cx="4975909" cy="66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88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C8ADFDBD-CC60-BAC6-2638-2E072F6B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096" y="2743803"/>
            <a:ext cx="6626682" cy="855299"/>
          </a:xfrm>
        </p:spPr>
        <p:txBody>
          <a:bodyPr/>
          <a:lstStyle/>
          <a:p>
            <a:r>
              <a:rPr lang="fr-FR" spc="-42">
                <a:solidFill>
                  <a:srgbClr val="EEEEEC"/>
                </a:solidFill>
              </a:rPr>
              <a:t>Merci.</a:t>
            </a:r>
            <a:endParaRPr lang="fr-FR"/>
          </a:p>
        </p:txBody>
      </p:sp>
      <p:sp>
        <p:nvSpPr>
          <p:cNvPr id="8" name="Espace réservé de la date 2">
            <a:extLst>
              <a:ext uri="{FF2B5EF4-FFF2-40B4-BE49-F238E27FC236}">
                <a16:creationId xmlns:a16="http://schemas.microsoft.com/office/drawing/2014/main" id="{FFC9E41F-F15A-57D2-0DB0-8B9AB9E4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2308" y="6060916"/>
            <a:ext cx="2742622" cy="271258"/>
          </a:xfrm>
        </p:spPr>
        <p:txBody>
          <a:bodyPr/>
          <a:lstStyle/>
          <a:p>
            <a:pPr defTabSz="554492"/>
            <a:fld id="{85F9B8D6-63BC-4F5E-813C-D47A10BF40FC}" type="datetime4">
              <a:rPr lang="fr-FR" kern="0" smtClean="0">
                <a:solidFill>
                  <a:srgbClr val="00A5E5"/>
                </a:solidFill>
                <a:latin typeface="Poppins Light"/>
              </a:rPr>
              <a:pPr defTabSz="554492"/>
              <a:t>7 décembre 2025</a:t>
            </a:fld>
            <a:endParaRPr lang="en-US" kern="0">
              <a:solidFill>
                <a:srgbClr val="00A5E5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201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B6BB8-8421-32B3-29B7-E60774719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53EC9FD-F23B-7609-4F05-9585E1F8A4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" r="23"/>
          <a:stretch/>
        </p:blipFill>
        <p:spPr>
          <a:xfrm flipH="1">
            <a:off x="0" y="1925"/>
            <a:ext cx="11396971" cy="6856075"/>
          </a:xfrm>
          <a:solidFill>
            <a:srgbClr val="1F1F1F"/>
          </a:solidFill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E8A03DF-0BE1-215C-E446-3201741B36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8499" y="2817280"/>
            <a:ext cx="4899402" cy="159479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FR"/>
              <a:t>Les fondamentaux de git</a:t>
            </a:r>
          </a:p>
          <a:p>
            <a:pPr>
              <a:lnSpc>
                <a:spcPct val="200000"/>
              </a:lnSpc>
            </a:pPr>
            <a:r>
              <a:rPr lang="fr-FR"/>
              <a:t>Les commandes de bases</a:t>
            </a:r>
          </a:p>
          <a:p>
            <a:pPr>
              <a:lnSpc>
                <a:spcPct val="200000"/>
              </a:lnSpc>
            </a:pPr>
            <a:r>
              <a:rPr lang="fr-FR"/>
              <a:t>Comment collaborer sur git ?</a:t>
            </a:r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461DC4AF-D41E-C90C-4EA5-C989DBE0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369" y="971076"/>
            <a:ext cx="4902532" cy="871008"/>
          </a:xfrm>
        </p:spPr>
        <p:txBody>
          <a:bodyPr/>
          <a:lstStyle/>
          <a:p>
            <a:r>
              <a:rPr lang="fr-FR"/>
              <a:t>1. Git 101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62C8991-14F9-6938-09BE-84DEF27FF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46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16AF7-F8EA-9A0C-9D99-2162DC201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92BD4-5D4A-123B-8C09-9D85DE94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Qu’est-ce que git ?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0B2F04-40A6-AB46-C236-308E84B36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0F1CC2-65E1-5B0B-3153-238874C34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E864C70-7DAC-4C2C-42C6-630D28328A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0F385F4-13C3-1F4C-472C-F0017EF38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16" y="5264240"/>
            <a:ext cx="1203417" cy="120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1;p4">
            <a:extLst>
              <a:ext uri="{FF2B5EF4-FFF2-40B4-BE49-F238E27FC236}">
                <a16:creationId xmlns:a16="http://schemas.microsoft.com/office/drawing/2014/main" id="{A4DC6124-4D9B-0E33-18CD-B0140B0D8050}"/>
              </a:ext>
            </a:extLst>
          </p:cNvPr>
          <p:cNvSpPr/>
          <p:nvPr/>
        </p:nvSpPr>
        <p:spPr>
          <a:xfrm>
            <a:off x="490984" y="1860304"/>
            <a:ext cx="10611490" cy="10134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latin typeface="Calibri"/>
                <a:ea typeface="Calibri"/>
                <a:cs typeface="Calibri"/>
                <a:sym typeface="Calibri"/>
              </a:rPr>
              <a:t>Git est un logiciel de gestion de versions open source</a:t>
            </a:r>
            <a:endParaRPr sz="2800" b="1" i="0" u="none" strike="noStrike" cap="none"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8" name="Google Shape;103;p4">
            <a:extLst>
              <a:ext uri="{FF2B5EF4-FFF2-40B4-BE49-F238E27FC236}">
                <a16:creationId xmlns:a16="http://schemas.microsoft.com/office/drawing/2014/main" id="{5D2E0B24-377C-C6BD-7250-FCAB708CE6F3}"/>
              </a:ext>
            </a:extLst>
          </p:cNvPr>
          <p:cNvSpPr/>
          <p:nvPr/>
        </p:nvSpPr>
        <p:spPr>
          <a:xfrm>
            <a:off x="7873343" y="2108140"/>
            <a:ext cx="1929426" cy="543300"/>
          </a:xfrm>
          <a:prstGeom prst="rect">
            <a:avLst/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5;p4">
            <a:extLst>
              <a:ext uri="{FF2B5EF4-FFF2-40B4-BE49-F238E27FC236}">
                <a16:creationId xmlns:a16="http://schemas.microsoft.com/office/drawing/2014/main" id="{18E0569D-F1C9-410E-9011-41FDC39D91D9}"/>
              </a:ext>
            </a:extLst>
          </p:cNvPr>
          <p:cNvSpPr/>
          <p:nvPr/>
        </p:nvSpPr>
        <p:spPr>
          <a:xfrm>
            <a:off x="4907082" y="2108140"/>
            <a:ext cx="2942511" cy="5433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8;p4">
            <a:extLst>
              <a:ext uri="{FF2B5EF4-FFF2-40B4-BE49-F238E27FC236}">
                <a16:creationId xmlns:a16="http://schemas.microsoft.com/office/drawing/2014/main" id="{8D33429F-A3A5-4F0C-E219-0DA92F669E07}"/>
              </a:ext>
            </a:extLst>
          </p:cNvPr>
          <p:cNvSpPr/>
          <p:nvPr/>
        </p:nvSpPr>
        <p:spPr>
          <a:xfrm>
            <a:off x="1864426" y="2095354"/>
            <a:ext cx="536680" cy="543300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02;p4">
            <a:extLst>
              <a:ext uri="{FF2B5EF4-FFF2-40B4-BE49-F238E27FC236}">
                <a16:creationId xmlns:a16="http://schemas.microsoft.com/office/drawing/2014/main" id="{FA728E51-1AFB-C70A-5B02-03963146929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838056" y="2651440"/>
            <a:ext cx="892360" cy="1366516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04;p4">
            <a:extLst>
              <a:ext uri="{FF2B5EF4-FFF2-40B4-BE49-F238E27FC236}">
                <a16:creationId xmlns:a16="http://schemas.microsoft.com/office/drawing/2014/main" id="{CFD1242B-E1C2-A860-B280-89224119EBF2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flipH="1">
            <a:off x="5959276" y="2651440"/>
            <a:ext cx="419062" cy="147313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107;p4">
            <a:extLst>
              <a:ext uri="{FF2B5EF4-FFF2-40B4-BE49-F238E27FC236}">
                <a16:creationId xmlns:a16="http://schemas.microsoft.com/office/drawing/2014/main" id="{A6390DED-F178-3D34-9F5B-297A2E749AC8}"/>
              </a:ext>
            </a:extLst>
          </p:cNvPr>
          <p:cNvSpPr txBox="1"/>
          <p:nvPr/>
        </p:nvSpPr>
        <p:spPr>
          <a:xfrm>
            <a:off x="8425200" y="4240220"/>
            <a:ext cx="2657700" cy="9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Poppins" pitchFamily="2" charset="77"/>
                <a:ea typeface="Calibri"/>
                <a:cs typeface="Poppins" pitchFamily="2" charset="77"/>
                <a:sym typeface="Calibri"/>
              </a:rPr>
              <a:t>Tout le monde y a accès et peut contribuer au développement</a:t>
            </a:r>
            <a:endParaRPr sz="1600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  <p:sp>
        <p:nvSpPr>
          <p:cNvPr id="16" name="Google Shape;106;p4">
            <a:extLst>
              <a:ext uri="{FF2B5EF4-FFF2-40B4-BE49-F238E27FC236}">
                <a16:creationId xmlns:a16="http://schemas.microsoft.com/office/drawing/2014/main" id="{285B83A7-CF01-D253-F4BE-84D09584FFB9}"/>
              </a:ext>
            </a:extLst>
          </p:cNvPr>
          <p:cNvSpPr txBox="1"/>
          <p:nvPr/>
        </p:nvSpPr>
        <p:spPr>
          <a:xfrm>
            <a:off x="4539376" y="4124570"/>
            <a:ext cx="28398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Poppins" pitchFamily="2" charset="77"/>
                <a:ea typeface="Calibri"/>
                <a:cs typeface="Poppins" pitchFamily="2" charset="77"/>
                <a:sym typeface="Calibri"/>
              </a:rPr>
              <a:t>Garde un historique de toutes versions du code, des changements et de ceux les ayant effectués</a:t>
            </a:r>
            <a:endParaRPr sz="1600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  <p:cxnSp>
        <p:nvCxnSpPr>
          <p:cNvPr id="17" name="Google Shape;109;p4">
            <a:extLst>
              <a:ext uri="{FF2B5EF4-FFF2-40B4-BE49-F238E27FC236}">
                <a16:creationId xmlns:a16="http://schemas.microsoft.com/office/drawing/2014/main" id="{B3D3D044-EE26-3CBA-8730-91C9E10B3225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 flipH="1">
            <a:off x="1910884" y="2638654"/>
            <a:ext cx="221882" cy="1485916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110;p4">
            <a:extLst>
              <a:ext uri="{FF2B5EF4-FFF2-40B4-BE49-F238E27FC236}">
                <a16:creationId xmlns:a16="http://schemas.microsoft.com/office/drawing/2014/main" id="{7DBB775D-E976-D648-C7EC-D5B45BF6DD01}"/>
              </a:ext>
            </a:extLst>
          </p:cNvPr>
          <p:cNvSpPr txBox="1"/>
          <p:nvPr/>
        </p:nvSpPr>
        <p:spPr>
          <a:xfrm>
            <a:off x="490984" y="4124570"/>
            <a:ext cx="28398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latin typeface="Poppins" pitchFamily="2" charset="77"/>
                <a:ea typeface="Calibri"/>
                <a:cs typeface="Poppins" pitchFamily="2" charset="77"/>
                <a:sym typeface="Calibri"/>
              </a:rPr>
              <a:t>Débute en 2005 et est maintenant implémenté sur des plateformes en ligne comme </a:t>
            </a:r>
            <a:r>
              <a:rPr lang="fr-FR" sz="1600" b="1" i="1">
                <a:latin typeface="Poppins" pitchFamily="2" charset="77"/>
                <a:ea typeface="Calibri"/>
                <a:cs typeface="Poppins" pitchFamily="2" charset="77"/>
                <a:sym typeface="Calibri"/>
              </a:rPr>
              <a:t>GitHub</a:t>
            </a:r>
            <a:endParaRPr sz="1600" b="1" i="1">
              <a:latin typeface="Poppins" pitchFamily="2" charset="77"/>
              <a:ea typeface="Calibri"/>
              <a:cs typeface="Poppins" pitchFamily="2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39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6A1198-5B13-B542-1314-6276A1EA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L’intérêt de git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48ACA-CAB9-0F2F-F8E4-21BB6B7D3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03162C-D87A-0644-338A-205C4B3FF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BBD63DF-74B2-D942-C9CF-EDB3512A56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F4A856ED-B2BF-D369-8D49-A1425EA2DD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5"/>
            <a:ext cx="9871029" cy="8043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Pouvoir collaborer à plusieurs sur le même projet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Conserver un historique de l’état d’un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6C0126-AB63-7126-3E8A-EF969D343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40" y="3119723"/>
            <a:ext cx="7772400" cy="33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6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BD34-FE76-EB3B-6B25-7A6CA0390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D3B189-2FDF-06E5-E70F-55A3542E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Installer git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FE8B63-8588-401E-6448-864130E45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A38B3B-2CB3-8C8F-B9AC-3C4F8F230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D82785E-A18D-5221-2DBC-57389A5163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8E31F2ED-FB2A-CF96-3C5B-28CFCE2F38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9871" y="1596124"/>
            <a:ext cx="9871029" cy="21173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FR"/>
              <a:t>Linux :</a:t>
            </a:r>
          </a:p>
          <a:p>
            <a:pPr>
              <a:lnSpc>
                <a:spcPct val="200000"/>
              </a:lnSpc>
            </a:pPr>
            <a:r>
              <a:rPr lang="fr-FR"/>
              <a:t>Mac OS : </a:t>
            </a:r>
          </a:p>
          <a:p>
            <a:pPr>
              <a:lnSpc>
                <a:spcPct val="200000"/>
              </a:lnSpc>
            </a:pPr>
            <a:r>
              <a:rPr lang="fr-FR"/>
              <a:t>Windows : </a:t>
            </a:r>
            <a:r>
              <a:rPr lang="fr-FR">
                <a:solidFill>
                  <a:srgbClr val="54B5D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Installer git bash</a:t>
            </a:r>
            <a:endParaRPr lang="fr-FR">
              <a:solidFill>
                <a:srgbClr val="54B5DB"/>
              </a:solidFill>
            </a:endParaRPr>
          </a:p>
          <a:p>
            <a:pPr>
              <a:lnSpc>
                <a:spcPct val="200000"/>
              </a:lnSpc>
            </a:pPr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D54BEE-EAE8-AD6C-5967-E55F5D4CD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76" y="3359091"/>
            <a:ext cx="4484668" cy="2915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How to integrate git in Mac OS Terminal (shell)">
            <a:extLst>
              <a:ext uri="{FF2B5EF4-FFF2-40B4-BE49-F238E27FC236}">
                <a16:creationId xmlns:a16="http://schemas.microsoft.com/office/drawing/2014/main" id="{5138981F-DC31-5504-18F6-0494F134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59092"/>
            <a:ext cx="4676785" cy="291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133230A-1254-74B5-ADB5-BB43F3CBE8B9}"/>
              </a:ext>
            </a:extLst>
          </p:cNvPr>
          <p:cNvSpPr txBox="1"/>
          <p:nvPr/>
        </p:nvSpPr>
        <p:spPr>
          <a:xfrm>
            <a:off x="2342667" y="2280541"/>
            <a:ext cx="2055714" cy="374571"/>
          </a:xfrm>
          <a:prstGeom prst="roundRect">
            <a:avLst/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brew install git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57F0614-5B9C-18C7-1144-0DACDF3F1798}"/>
              </a:ext>
            </a:extLst>
          </p:cNvPr>
          <p:cNvSpPr txBox="1"/>
          <p:nvPr/>
        </p:nvSpPr>
        <p:spPr>
          <a:xfrm>
            <a:off x="2018576" y="1763568"/>
            <a:ext cx="2055714" cy="374571"/>
          </a:xfrm>
          <a:prstGeom prst="roundRect">
            <a:avLst/>
          </a:prstGeom>
          <a:solidFill>
            <a:srgbClr val="141718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1600">
                <a:solidFill>
                  <a:srgbClr val="54B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apt-get install git</a:t>
            </a:r>
          </a:p>
        </p:txBody>
      </p:sp>
    </p:spTree>
    <p:extLst>
      <p:ext uri="{BB962C8B-B14F-4D97-AF65-F5344CB8AC3E}">
        <p14:creationId xmlns:p14="http://schemas.microsoft.com/office/powerpoint/2010/main" val="3111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DAF2F-14EF-295F-7284-42E838B02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6C77A6-16C6-C43B-DDA7-DEAD5742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Set up de git pour un projet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EC6EE2-E9D3-9192-A07A-F6E62941DE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fr-FR"/>
              <a:t>Architectes des grandes transformations</a:t>
            </a:r>
            <a:endParaRPr lang="fr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A5EFC4-E7A0-00B6-9110-C29871E02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42310B-17DC-C845-9B99-8FE29D3E9696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817E821B-2BBB-D9AD-F310-255B258DA6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Git 101 – Les fondamentaux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B8A562C3-98A0-C2CD-8A55-86704A59A961}"/>
              </a:ext>
            </a:extLst>
          </p:cNvPr>
          <p:cNvSpPr txBox="1">
            <a:spLocks/>
          </p:cNvSpPr>
          <p:nvPr/>
        </p:nvSpPr>
        <p:spPr>
          <a:xfrm>
            <a:off x="1955078" y="4303600"/>
            <a:ext cx="2391373" cy="1090202"/>
          </a:xfrm>
          <a:prstGeom prst="rect">
            <a:avLst/>
          </a:prstGeom>
        </p:spPr>
        <p:txBody>
          <a:bodyPr/>
          <a:lstStyle>
            <a:lvl1pPr marL="138623" indent="-138623" algn="l" defTabSz="554492" rtl="0" eaLnBrk="1" latinLnBrk="0" hangingPunct="1">
              <a:lnSpc>
                <a:spcPct val="90000"/>
              </a:lnSpc>
              <a:spcBef>
                <a:spcPts val="606"/>
              </a:spcBef>
              <a:buFont typeface="Arial" panose="020B0604020202020204" pitchFamily="34" charset="0"/>
              <a:buChar char="•"/>
              <a:defRPr sz="1698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fontAlgn="base">
              <a:buNone/>
            </a:pPr>
            <a:r>
              <a:rPr lang="fr-FR" sz="1400" b="0" i="0" u="none" strike="noStrike">
                <a:effectLst/>
                <a:latin typeface="Poppins" pitchFamily="2" charset="77"/>
                <a:cs typeface="Poppins" pitchFamily="2" charset="77"/>
              </a:rPr>
              <a:t>Sert à créer un </a:t>
            </a:r>
            <a:r>
              <a:rPr lang="fr-FR" sz="1400" b="0" i="0" u="none" strike="noStrike" err="1">
                <a:effectLst/>
                <a:latin typeface="Poppins" pitchFamily="2" charset="77"/>
                <a:cs typeface="Poppins" pitchFamily="2" charset="77"/>
              </a:rPr>
              <a:t>context</a:t>
            </a:r>
            <a:r>
              <a:rPr lang="fr-FR" sz="1400" b="0" i="0" u="none" strike="noStrike">
                <a:effectLst/>
                <a:latin typeface="Poppins" pitchFamily="2" charset="77"/>
                <a:cs typeface="Poppins" pitchFamily="2" charset="77"/>
              </a:rPr>
              <a:t> git en local au sein d’un répertoire voulu</a:t>
            </a:r>
            <a:endParaRPr lang="fr-FR" sz="140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CAC753A9-F253-5AF0-7A5F-E19A96662683}"/>
              </a:ext>
            </a:extLst>
          </p:cNvPr>
          <p:cNvSpPr/>
          <p:nvPr/>
        </p:nvSpPr>
        <p:spPr>
          <a:xfrm>
            <a:off x="1513287" y="2329571"/>
            <a:ext cx="0" cy="3485990"/>
          </a:xfrm>
          <a:custGeom>
            <a:avLst/>
            <a:gdLst/>
            <a:ahLst/>
            <a:cxnLst/>
            <a:rect l="l" t="t" r="r" b="b"/>
            <a:pathLst>
              <a:path h="5748655">
                <a:moveTo>
                  <a:pt x="0" y="0"/>
                </a:moveTo>
                <a:lnTo>
                  <a:pt x="0" y="5748516"/>
                </a:lnTo>
              </a:path>
            </a:pathLst>
          </a:custGeom>
          <a:ln w="7853">
            <a:solidFill>
              <a:srgbClr val="53565B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31FDF78-E238-4457-9BD8-37F5E97750D3}"/>
              </a:ext>
            </a:extLst>
          </p:cNvPr>
          <p:cNvSpPr/>
          <p:nvPr/>
        </p:nvSpPr>
        <p:spPr>
          <a:xfrm>
            <a:off x="2004794" y="3168250"/>
            <a:ext cx="267261" cy="2672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endParaRPr lang="fr-FR" sz="1100" b="1" kern="0">
              <a:solidFill>
                <a:schemeClr val="bg1"/>
              </a:solidFill>
              <a:latin typeface="Poppins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6ADDD1E-6792-C367-3224-F5A8B365E6A4}"/>
              </a:ext>
            </a:extLst>
          </p:cNvPr>
          <p:cNvSpPr/>
          <p:nvPr/>
        </p:nvSpPr>
        <p:spPr>
          <a:xfrm>
            <a:off x="5593890" y="2329571"/>
            <a:ext cx="0" cy="3485990"/>
          </a:xfrm>
          <a:custGeom>
            <a:avLst/>
            <a:gdLst/>
            <a:ahLst/>
            <a:cxnLst/>
            <a:rect l="l" t="t" r="r" b="b"/>
            <a:pathLst>
              <a:path h="5748655">
                <a:moveTo>
                  <a:pt x="0" y="0"/>
                </a:moveTo>
                <a:lnTo>
                  <a:pt x="0" y="5748516"/>
                </a:lnTo>
              </a:path>
            </a:pathLst>
          </a:custGeom>
          <a:ln w="7853">
            <a:solidFill>
              <a:srgbClr val="53565B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B1AAB81-A6A7-FC53-C5DF-EAC06B5A470C}"/>
              </a:ext>
            </a:extLst>
          </p:cNvPr>
          <p:cNvSpPr/>
          <p:nvPr/>
        </p:nvSpPr>
        <p:spPr>
          <a:xfrm>
            <a:off x="6355619" y="3146480"/>
            <a:ext cx="267261" cy="26726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492"/>
            <a:endParaRPr lang="fr-FR" sz="1100" b="1" kern="0">
              <a:solidFill>
                <a:schemeClr val="bg1"/>
              </a:solidFill>
              <a:latin typeface="Poppins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616AB4C-FC80-9CDC-1625-AEFE8992C8A9}"/>
              </a:ext>
            </a:extLst>
          </p:cNvPr>
          <p:cNvSpPr txBox="1"/>
          <p:nvPr/>
        </p:nvSpPr>
        <p:spPr>
          <a:xfrm>
            <a:off x="2312238" y="3117214"/>
            <a:ext cx="119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01" defTabSz="554492">
              <a:spcBef>
                <a:spcPts val="1467"/>
              </a:spcBef>
            </a:pPr>
            <a:r>
              <a:rPr lang="fr-FR" sz="1800">
                <a:latin typeface="Poppins"/>
                <a:cs typeface="Poppins"/>
              </a:rPr>
              <a:t>git init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73F12DE-A8D3-B0C1-08C6-4FCDADEE0709}"/>
              </a:ext>
            </a:extLst>
          </p:cNvPr>
          <p:cNvSpPr txBox="1"/>
          <p:nvPr/>
        </p:nvSpPr>
        <p:spPr>
          <a:xfrm>
            <a:off x="6665971" y="3092752"/>
            <a:ext cx="3045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01" defTabSz="554492">
              <a:spcBef>
                <a:spcPts val="1467"/>
              </a:spcBef>
            </a:pPr>
            <a:r>
              <a:rPr lang="fr-FR" sz="1600" i="0" u="none" strike="noStrike">
                <a:effectLst/>
                <a:latin typeface="Poppins" pitchFamily="2" charset="77"/>
                <a:cs typeface="Poppins" pitchFamily="2" charset="77"/>
              </a:rPr>
              <a:t>git clone &lt;url du repo&gt;</a:t>
            </a:r>
          </a:p>
        </p:txBody>
      </p:sp>
      <p:sp>
        <p:nvSpPr>
          <p:cNvPr id="31" name="Espace réservé du texte 21">
            <a:extLst>
              <a:ext uri="{FF2B5EF4-FFF2-40B4-BE49-F238E27FC236}">
                <a16:creationId xmlns:a16="http://schemas.microsoft.com/office/drawing/2014/main" id="{B8174500-220C-A44F-1073-BE846BC2AD78}"/>
              </a:ext>
            </a:extLst>
          </p:cNvPr>
          <p:cNvSpPr txBox="1">
            <a:spLocks/>
          </p:cNvSpPr>
          <p:nvPr/>
        </p:nvSpPr>
        <p:spPr>
          <a:xfrm>
            <a:off x="6296948" y="4303600"/>
            <a:ext cx="3077398" cy="1090202"/>
          </a:xfrm>
          <a:prstGeom prst="rect">
            <a:avLst/>
          </a:prstGeom>
        </p:spPr>
        <p:txBody>
          <a:bodyPr/>
          <a:lstStyle>
            <a:lvl1pPr marL="138623" indent="-138623" algn="l" defTabSz="554492" rtl="0" eaLnBrk="1" latinLnBrk="0" hangingPunct="1">
              <a:lnSpc>
                <a:spcPct val="90000"/>
              </a:lnSpc>
              <a:spcBef>
                <a:spcPts val="606"/>
              </a:spcBef>
              <a:buFont typeface="Arial" panose="020B0604020202020204" pitchFamily="34" charset="0"/>
              <a:buChar char="•"/>
              <a:defRPr sz="1698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15869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4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3115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2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0361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7607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4853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2100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79346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56592" indent="-138623" algn="l" defTabSz="554492" rtl="0" eaLnBrk="1" latinLnBrk="0" hangingPunct="1">
              <a:lnSpc>
                <a:spcPct val="90000"/>
              </a:lnSpc>
              <a:spcBef>
                <a:spcPts val="30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fontAlgn="base">
              <a:buNone/>
            </a:pPr>
            <a:r>
              <a:rPr lang="fr-FR" sz="1400" b="0" i="0" u="none" strike="noStrike">
                <a:effectLst/>
                <a:latin typeface="Poppins" pitchFamily="2" charset="77"/>
                <a:cs typeface="Poppins" pitchFamily="2" charset="77"/>
              </a:rPr>
              <a:t>Sert à récupére</a:t>
            </a:r>
            <a:r>
              <a:rPr lang="fr-FR" sz="1400">
                <a:latin typeface="Poppins" pitchFamily="2" charset="77"/>
                <a:cs typeface="Poppins" pitchFamily="2" charset="77"/>
              </a:rPr>
              <a:t>r un projet git et son historique depuis une plateforme comme GitHub</a:t>
            </a:r>
            <a:endParaRPr lang="en-US" sz="90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51167189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onepoint">
      <a:dk1>
        <a:srgbClr val="1E2124"/>
      </a:dk1>
      <a:lt1>
        <a:sysClr val="window" lastClr="FFFFFF"/>
      </a:lt1>
      <a:dk2>
        <a:srgbClr val="00A5E5"/>
      </a:dk2>
      <a:lt2>
        <a:srgbClr val="EEEEEC"/>
      </a:lt2>
      <a:accent1>
        <a:srgbClr val="4A5496"/>
      </a:accent1>
      <a:accent2>
        <a:srgbClr val="50BF9E"/>
      </a:accent2>
      <a:accent3>
        <a:srgbClr val="EBD000"/>
      </a:accent3>
      <a:accent4>
        <a:srgbClr val="B8006D"/>
      </a:accent4>
      <a:accent5>
        <a:srgbClr val="00A5E5"/>
      </a:accent5>
      <a:accent6>
        <a:srgbClr val="112034"/>
      </a:accent6>
      <a:hlink>
        <a:srgbClr val="EEEEEC"/>
      </a:hlink>
      <a:folHlink>
        <a:srgbClr val="4A5496"/>
      </a:folHlink>
    </a:clrScheme>
    <a:fontScheme name="onepoint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f3cd2ba-39fc-428b-a333-80f7eb18b18d}" enabled="1" method="Standard" siteId="{e8b88f3d-222b-4ce5-b9d1-46b0ff9466a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1912</Words>
  <Application>Microsoft Macintosh PowerPoint</Application>
  <PresentationFormat>Grand écran</PresentationFormat>
  <Paragraphs>481</Paragraphs>
  <Slides>45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5" baseType="lpstr">
      <vt:lpstr>Abadi MT Condensed Extra Bold</vt:lpstr>
      <vt:lpstr>Actor</vt:lpstr>
      <vt:lpstr>Arial</vt:lpstr>
      <vt:lpstr>Calibri</vt:lpstr>
      <vt:lpstr>Georgia</vt:lpstr>
      <vt:lpstr>Helvetica</vt:lpstr>
      <vt:lpstr>Helvetica Neue</vt:lpstr>
      <vt:lpstr>Poppins</vt:lpstr>
      <vt:lpstr>Poppins Light</vt:lpstr>
      <vt:lpstr>Conception personnalisée</vt:lpstr>
      <vt:lpstr>Formation git</vt:lpstr>
      <vt:lpstr>Qui sommes-nous ?</vt:lpstr>
      <vt:lpstr>Présentation PowerPoint</vt:lpstr>
      <vt:lpstr>Sommaire</vt:lpstr>
      <vt:lpstr>1. Git 101</vt:lpstr>
      <vt:lpstr>Qu’est-ce que git ?</vt:lpstr>
      <vt:lpstr>L’intérêt de git</vt:lpstr>
      <vt:lpstr>Installer git</vt:lpstr>
      <vt:lpstr>Set up de git pour un projet</vt:lpstr>
      <vt:lpstr>Comment sauvegarder son code ?</vt:lpstr>
      <vt:lpstr>Commandes utiles</vt:lpstr>
      <vt:lpstr>Commandes utiles</vt:lpstr>
      <vt:lpstr>Git en images</vt:lpstr>
      <vt:lpstr>Git en images</vt:lpstr>
      <vt:lpstr>Git en images</vt:lpstr>
      <vt:lpstr>Git en images</vt:lpstr>
      <vt:lpstr>Git en images</vt:lpstr>
      <vt:lpstr>Git en images</vt:lpstr>
      <vt:lpstr>Graph git</vt:lpstr>
      <vt:lpstr>Graph git en images</vt:lpstr>
      <vt:lpstr>Graph git en images</vt:lpstr>
      <vt:lpstr>Graph git en images</vt:lpstr>
      <vt:lpstr>Graph git en images</vt:lpstr>
      <vt:lpstr>Graph git en images</vt:lpstr>
      <vt:lpstr>Graph git en images</vt:lpstr>
      <vt:lpstr>Graph git en images</vt:lpstr>
      <vt:lpstr>Point sur git rebase</vt:lpstr>
      <vt:lpstr>1er cas : pas de conflits</vt:lpstr>
      <vt:lpstr>2ème cas : Il y a des conflits !</vt:lpstr>
      <vt:lpstr>Présentation PowerPoint</vt:lpstr>
      <vt:lpstr>Résoudre les conflits</vt:lpstr>
      <vt:lpstr>GitHub</vt:lpstr>
      <vt:lpstr>Présentation PowerPoint</vt:lpstr>
      <vt:lpstr>Présentation PowerPoint</vt:lpstr>
      <vt:lpstr>Présentation PowerPoint</vt:lpstr>
      <vt:lpstr>Git 201</vt:lpstr>
      <vt:lpstr>Les workflows git </vt:lpstr>
      <vt:lpstr>Commit: best practices</vt:lpstr>
      <vt:lpstr>Bonus</vt:lpstr>
      <vt:lpstr>Git Tools</vt:lpstr>
      <vt:lpstr>Git kraken</vt:lpstr>
      <vt:lpstr>Hook de pré-commit</vt:lpstr>
      <vt:lpstr>Ressources utiles et annexes</vt:lpstr>
      <vt:lpstr>Présentation PowerPoint</vt:lpstr>
      <vt:lpstr>Merci.</vt:lpstr>
    </vt:vector>
  </TitlesOfParts>
  <Company>ONEPOINT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GIT</dc:title>
  <dc:creator>Rahul RAMSAHA</dc:creator>
  <cp:lastModifiedBy>Capucine BOIS</cp:lastModifiedBy>
  <cp:revision>1</cp:revision>
  <dcterms:created xsi:type="dcterms:W3CDTF">2023-11-27T23:51:22Z</dcterms:created>
  <dcterms:modified xsi:type="dcterms:W3CDTF">2025-12-07T10:36:51Z</dcterms:modified>
</cp:coreProperties>
</file>